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4"/>
    <p:sldMasterId id="2147483786" r:id="rId5"/>
  </p:sldMasterIdLst>
  <p:notesMasterIdLst>
    <p:notesMasterId r:id="rId31"/>
  </p:notesMasterIdLst>
  <p:sldIdLst>
    <p:sldId id="302" r:id="rId6"/>
    <p:sldId id="341" r:id="rId7"/>
    <p:sldId id="316" r:id="rId8"/>
    <p:sldId id="256" r:id="rId9"/>
    <p:sldId id="317" r:id="rId10"/>
    <p:sldId id="306" r:id="rId11"/>
    <p:sldId id="307" r:id="rId12"/>
    <p:sldId id="318" r:id="rId13"/>
    <p:sldId id="319" r:id="rId14"/>
    <p:sldId id="308" r:id="rId15"/>
    <p:sldId id="309" r:id="rId16"/>
    <p:sldId id="320" r:id="rId17"/>
    <p:sldId id="322" r:id="rId18"/>
    <p:sldId id="310" r:id="rId19"/>
    <p:sldId id="323" r:id="rId20"/>
    <p:sldId id="321" r:id="rId21"/>
    <p:sldId id="311" r:id="rId22"/>
    <p:sldId id="324" r:id="rId23"/>
    <p:sldId id="312" r:id="rId24"/>
    <p:sldId id="325" r:id="rId25"/>
    <p:sldId id="313" r:id="rId26"/>
    <p:sldId id="326" r:id="rId27"/>
    <p:sldId id="314" r:id="rId28"/>
    <p:sldId id="327" r:id="rId29"/>
    <p:sldId id="33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732"/>
    <a:srgbClr val="F40E0F"/>
    <a:srgbClr val="D7E7E5"/>
    <a:srgbClr val="EEC171"/>
    <a:srgbClr val="3EAC4F"/>
    <a:srgbClr val="FFFFFF"/>
    <a:srgbClr val="75CD82"/>
    <a:srgbClr val="FF333C"/>
    <a:srgbClr val="3CAB4D"/>
    <a:srgbClr val="C6C3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EEBA5B-3BDC-3D4D-AAF3-8D56C97EC5C1}" v="86" dt="2019-07-22T12:58:33.6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Средний стиль 1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Средний стиль 4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AF606853-7671-496A-8E4F-DF71F8EC918B}" styleName="Темный стиль 1 — акцент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Стиль из темы 2 - акцент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Средний стиль 3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B9631B5-78F2-41C9-869B-9F39066F8104}" styleName="Средний стиль 3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Средний стиль 4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113A9D2-9D6B-4929-AA2D-F23B5EE8CBE7}" styleName="Стиль из темы 2 - акцент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Стиль из темы 2 - акцент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Светлый стиль 3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Светлый стиль 3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25E5076-3810-47DD-B79F-674D7AD40C01}" styleName="Темный стиль 1 — акцент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94660" autoAdjust="0"/>
  </p:normalViewPr>
  <p:slideViewPr>
    <p:cSldViewPr snapToGrid="0">
      <p:cViewPr varScale="1">
        <p:scale>
          <a:sx n="89" d="100"/>
          <a:sy n="89" d="100"/>
        </p:scale>
        <p:origin x="883" y="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ableStyles" Target="tableStyle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ukolov Aleksandr" userId="15479898-88e2-43f0-978d-0d96444d37fd" providerId="ADAL" clId="{CDEEBA5B-3BDC-3D4D-AAF3-8D56C97EC5C1}"/>
    <pc:docChg chg="custSel modSld sldOrd">
      <pc:chgData name="Kukolov Aleksandr" userId="15479898-88e2-43f0-978d-0d96444d37fd" providerId="ADAL" clId="{CDEEBA5B-3BDC-3D4D-AAF3-8D56C97EC5C1}" dt="2019-07-22T12:58:37.277" v="315" actId="1076"/>
      <pc:docMkLst>
        <pc:docMk/>
      </pc:docMkLst>
      <pc:sldChg chg="addSp delSp modSp">
        <pc:chgData name="Kukolov Aleksandr" userId="15479898-88e2-43f0-978d-0d96444d37fd" providerId="ADAL" clId="{CDEEBA5B-3BDC-3D4D-AAF3-8D56C97EC5C1}" dt="2019-07-22T12:54:09.065" v="293" actId="1076"/>
        <pc:sldMkLst>
          <pc:docMk/>
          <pc:sldMk cId="680540660" sldId="256"/>
        </pc:sldMkLst>
        <pc:graphicFrameChg chg="add mod modGraphic">
          <ac:chgData name="Kukolov Aleksandr" userId="15479898-88e2-43f0-978d-0d96444d37fd" providerId="ADAL" clId="{CDEEBA5B-3BDC-3D4D-AAF3-8D56C97EC5C1}" dt="2019-07-22T12:05:09.604" v="176" actId="14100"/>
          <ac:graphicFrameMkLst>
            <pc:docMk/>
            <pc:sldMk cId="680540660" sldId="256"/>
            <ac:graphicFrameMk id="5" creationId="{BFC46399-8894-104B-9FBD-010C11DAD5EE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5:13.546" v="177" actId="1076"/>
          <ac:graphicFrameMkLst>
            <pc:docMk/>
            <pc:sldMk cId="680540660" sldId="256"/>
            <ac:graphicFrameMk id="6" creationId="{3D99AB5C-A9BC-3F43-924B-62DB2E99B72B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4:09.065" v="293" actId="1076"/>
          <ac:graphicFrameMkLst>
            <pc:docMk/>
            <pc:sldMk cId="680540660" sldId="256"/>
            <ac:graphicFrameMk id="7" creationId="{5BEE3EAC-403E-9647-ADFC-6C5ED118F4D6}"/>
          </ac:graphicFrameMkLst>
        </pc:graphicFrameChg>
        <pc:picChg chg="add mod">
          <ac:chgData name="Kukolov Aleksandr" userId="15479898-88e2-43f0-978d-0d96444d37fd" providerId="ADAL" clId="{CDEEBA5B-3BDC-3D4D-AAF3-8D56C97EC5C1}" dt="2019-07-22T11:31:14.283" v="17" actId="1076"/>
          <ac:picMkLst>
            <pc:docMk/>
            <pc:sldMk cId="680540660" sldId="256"/>
            <ac:picMk id="2" creationId="{7F52C638-AED9-4842-9530-C462C2AABDFE}"/>
          </ac:picMkLst>
        </pc:picChg>
        <pc:picChg chg="add del">
          <ac:chgData name="Kukolov Aleksandr" userId="15479898-88e2-43f0-978d-0d96444d37fd" providerId="ADAL" clId="{CDEEBA5B-3BDC-3D4D-AAF3-8D56C97EC5C1}" dt="2019-07-22T11:36:08.863" v="45" actId="478"/>
          <ac:picMkLst>
            <pc:docMk/>
            <pc:sldMk cId="680540660" sldId="256"/>
            <ac:picMk id="3" creationId="{9E18B97C-9A68-AC4C-B04B-0113B854CFBD}"/>
          </ac:picMkLst>
        </pc:picChg>
      </pc:sldChg>
      <pc:sldChg chg="modSp">
        <pc:chgData name="Kukolov Aleksandr" userId="15479898-88e2-43f0-978d-0d96444d37fd" providerId="ADAL" clId="{CDEEBA5B-3BDC-3D4D-AAF3-8D56C97EC5C1}" dt="2019-07-22T11:28:46.962" v="5" actId="404"/>
        <pc:sldMkLst>
          <pc:docMk/>
          <pc:sldMk cId="293122699" sldId="302"/>
        </pc:sldMkLst>
        <pc:spChg chg="mod">
          <ac:chgData name="Kukolov Aleksandr" userId="15479898-88e2-43f0-978d-0d96444d37fd" providerId="ADAL" clId="{CDEEBA5B-3BDC-3D4D-AAF3-8D56C97EC5C1}" dt="2019-07-22T11:28:46.962" v="5" actId="404"/>
          <ac:spMkLst>
            <pc:docMk/>
            <pc:sldMk cId="293122699" sldId="302"/>
            <ac:spMk id="9" creationId="{00000000-0000-0000-0000-000000000000}"/>
          </ac:spMkLst>
        </pc:spChg>
      </pc:sldChg>
      <pc:sldChg chg="addSp modSp">
        <pc:chgData name="Kukolov Aleksandr" userId="15479898-88e2-43f0-978d-0d96444d37fd" providerId="ADAL" clId="{CDEEBA5B-3BDC-3D4D-AAF3-8D56C97EC5C1}" dt="2019-07-22T12:55:02.340" v="297" actId="404"/>
        <pc:sldMkLst>
          <pc:docMk/>
          <pc:sldMk cId="680540660" sldId="306"/>
        </pc:sldMkLst>
        <pc:graphicFrameChg chg="add mod modGraphic">
          <ac:chgData name="Kukolov Aleksandr" userId="15479898-88e2-43f0-978d-0d96444d37fd" providerId="ADAL" clId="{CDEEBA5B-3BDC-3D4D-AAF3-8D56C97EC5C1}" dt="2019-07-22T12:05:23.764" v="179" actId="14100"/>
          <ac:graphicFrameMkLst>
            <pc:docMk/>
            <pc:sldMk cId="680540660" sldId="306"/>
            <ac:graphicFrameMk id="3" creationId="{1A9A874E-446C-094E-9083-55DE5B2A1DBF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5:33.620" v="185" actId="14100"/>
          <ac:graphicFrameMkLst>
            <pc:docMk/>
            <pc:sldMk cId="680540660" sldId="306"/>
            <ac:graphicFrameMk id="4" creationId="{91998E02-ED7E-CD46-AE68-2525460CF4D0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55:02.340" v="297" actId="404"/>
          <ac:graphicFrameMkLst>
            <pc:docMk/>
            <pc:sldMk cId="680540660" sldId="306"/>
            <ac:graphicFrameMk id="6" creationId="{EAF71AFC-D867-A243-BE10-544D8A229D07}"/>
          </ac:graphicFrameMkLst>
        </pc:graphicFrameChg>
        <pc:picChg chg="add mod">
          <ac:chgData name="Kukolov Aleksandr" userId="15479898-88e2-43f0-978d-0d96444d37fd" providerId="ADAL" clId="{CDEEBA5B-3BDC-3D4D-AAF3-8D56C97EC5C1}" dt="2019-07-22T11:36:21.629" v="48" actId="1076"/>
          <ac:picMkLst>
            <pc:docMk/>
            <pc:sldMk cId="680540660" sldId="306"/>
            <ac:picMk id="2" creationId="{CA717023-4B03-CF45-8BD5-42C2D3DD4464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5:19.224" v="109" actId="1076"/>
        <pc:sldMkLst>
          <pc:docMk/>
          <pc:sldMk cId="680540660" sldId="307"/>
        </pc:sldMkLst>
        <pc:graphicFrameChg chg="add mod">
          <ac:chgData name="Kukolov Aleksandr" userId="15479898-88e2-43f0-978d-0d96444d37fd" providerId="ADAL" clId="{CDEEBA5B-3BDC-3D4D-AAF3-8D56C97EC5C1}" dt="2019-07-22T11:45:19.224" v="109" actId="1076"/>
          <ac:graphicFrameMkLst>
            <pc:docMk/>
            <pc:sldMk cId="680540660" sldId="307"/>
            <ac:graphicFrameMk id="3" creationId="{FB6B4D2C-F7C0-7D49-ACEB-B8FD2496F8A3}"/>
          </ac:graphicFrameMkLst>
        </pc:graphicFrameChg>
        <pc:picChg chg="add mod">
          <ac:chgData name="Kukolov Aleksandr" userId="15479898-88e2-43f0-978d-0d96444d37fd" providerId="ADAL" clId="{CDEEBA5B-3BDC-3D4D-AAF3-8D56C97EC5C1}" dt="2019-07-22T11:45:17.222" v="108" actId="1076"/>
          <ac:picMkLst>
            <pc:docMk/>
            <pc:sldMk cId="680540660" sldId="307"/>
            <ac:picMk id="2" creationId="{8D294A51-FF24-254E-8B2C-619CDF482F7C}"/>
          </ac:picMkLst>
        </pc:picChg>
      </pc:sldChg>
      <pc:sldChg chg="addSp modSp">
        <pc:chgData name="Kukolov Aleksandr" userId="15479898-88e2-43f0-978d-0d96444d37fd" providerId="ADAL" clId="{CDEEBA5B-3BDC-3D4D-AAF3-8D56C97EC5C1}" dt="2019-07-22T12:55:54.132" v="301" actId="1076"/>
        <pc:sldMkLst>
          <pc:docMk/>
          <pc:sldMk cId="680540660" sldId="308"/>
        </pc:sldMkLst>
        <pc:graphicFrameChg chg="add mod modGraphic">
          <ac:chgData name="Kukolov Aleksandr" userId="15479898-88e2-43f0-978d-0d96444d37fd" providerId="ADAL" clId="{CDEEBA5B-3BDC-3D4D-AAF3-8D56C97EC5C1}" dt="2019-07-22T12:06:10.781" v="203" actId="14100"/>
          <ac:graphicFrameMkLst>
            <pc:docMk/>
            <pc:sldMk cId="680540660" sldId="308"/>
            <ac:graphicFrameMk id="3" creationId="{C05F593C-8A1B-544C-A169-D7223021FBB3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6:15.203" v="205" actId="14100"/>
          <ac:graphicFrameMkLst>
            <pc:docMk/>
            <pc:sldMk cId="680540660" sldId="308"/>
            <ac:graphicFrameMk id="4" creationId="{BF35006F-3DB8-8146-B1A0-0AC5BCCE26CD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5:54.132" v="301" actId="1076"/>
          <ac:graphicFrameMkLst>
            <pc:docMk/>
            <pc:sldMk cId="680540660" sldId="308"/>
            <ac:graphicFrameMk id="6" creationId="{131D2446-97A9-6C40-9C0B-7D0179191E32}"/>
          </ac:graphicFrameMkLst>
        </pc:graphicFrameChg>
        <pc:picChg chg="add mod">
          <ac:chgData name="Kukolov Aleksandr" userId="15479898-88e2-43f0-978d-0d96444d37fd" providerId="ADAL" clId="{CDEEBA5B-3BDC-3D4D-AAF3-8D56C97EC5C1}" dt="2019-07-22T11:37:26.232" v="53" actId="1076"/>
          <ac:picMkLst>
            <pc:docMk/>
            <pc:sldMk cId="680540660" sldId="308"/>
            <ac:picMk id="2" creationId="{8A2637A4-D89B-6244-B721-5A88F251958B}"/>
          </ac:picMkLst>
        </pc:picChg>
      </pc:sldChg>
      <pc:sldChg chg="addSp modSp ord">
        <pc:chgData name="Kukolov Aleksandr" userId="15479898-88e2-43f0-978d-0d96444d37fd" providerId="ADAL" clId="{CDEEBA5B-3BDC-3D4D-AAF3-8D56C97EC5C1}" dt="2019-07-22T11:45:05.895" v="105" actId="1076"/>
        <pc:sldMkLst>
          <pc:docMk/>
          <pc:sldMk cId="680540660" sldId="309"/>
        </pc:sldMkLst>
        <pc:graphicFrameChg chg="add mod">
          <ac:chgData name="Kukolov Aleksandr" userId="15479898-88e2-43f0-978d-0d96444d37fd" providerId="ADAL" clId="{CDEEBA5B-3BDC-3D4D-AAF3-8D56C97EC5C1}" dt="2019-07-22T11:45:05.895" v="105" actId="1076"/>
          <ac:graphicFrameMkLst>
            <pc:docMk/>
            <pc:sldMk cId="680540660" sldId="309"/>
            <ac:graphicFrameMk id="3" creationId="{0BD144DC-740B-4F40-ACF6-3B9893F652C7}"/>
          </ac:graphicFrameMkLst>
        </pc:graphicFrameChg>
        <pc:picChg chg="add mod">
          <ac:chgData name="Kukolov Aleksandr" userId="15479898-88e2-43f0-978d-0d96444d37fd" providerId="ADAL" clId="{CDEEBA5B-3BDC-3D4D-AAF3-8D56C97EC5C1}" dt="2019-07-22T11:45:03.582" v="104" actId="1076"/>
          <ac:picMkLst>
            <pc:docMk/>
            <pc:sldMk cId="680540660" sldId="309"/>
            <ac:picMk id="2" creationId="{B5C88880-DB96-714E-8183-26C89DC11D5C}"/>
          </ac:picMkLst>
        </pc:picChg>
      </pc:sldChg>
      <pc:sldChg chg="addSp modSp">
        <pc:chgData name="Kukolov Aleksandr" userId="15479898-88e2-43f0-978d-0d96444d37fd" providerId="ADAL" clId="{CDEEBA5B-3BDC-3D4D-AAF3-8D56C97EC5C1}" dt="2019-07-22T12:56:40.836" v="305" actId="1076"/>
        <pc:sldMkLst>
          <pc:docMk/>
          <pc:sldMk cId="680540660" sldId="310"/>
        </pc:sldMkLst>
        <pc:graphicFrameChg chg="add mod modGraphic">
          <ac:chgData name="Kukolov Aleksandr" userId="15479898-88e2-43f0-978d-0d96444d37fd" providerId="ADAL" clId="{CDEEBA5B-3BDC-3D4D-AAF3-8D56C97EC5C1}" dt="2019-07-22T12:06:55.936" v="231" actId="14100"/>
          <ac:graphicFrameMkLst>
            <pc:docMk/>
            <pc:sldMk cId="680540660" sldId="310"/>
            <ac:graphicFrameMk id="3" creationId="{3DB2527B-D138-CA44-AA94-991E66A02736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7:00.119" v="233" actId="14100"/>
          <ac:graphicFrameMkLst>
            <pc:docMk/>
            <pc:sldMk cId="680540660" sldId="310"/>
            <ac:graphicFrameMk id="4" creationId="{81109A2E-80AF-3F42-B2FB-0B49B52B2702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6:40.836" v="305" actId="1076"/>
          <ac:graphicFrameMkLst>
            <pc:docMk/>
            <pc:sldMk cId="680540660" sldId="310"/>
            <ac:graphicFrameMk id="5" creationId="{5DF7A346-D831-C242-BEA1-C19956ADC1AA}"/>
          </ac:graphicFrameMkLst>
        </pc:graphicFrameChg>
        <pc:picChg chg="add mod">
          <ac:chgData name="Kukolov Aleksandr" userId="15479898-88e2-43f0-978d-0d96444d37fd" providerId="ADAL" clId="{CDEEBA5B-3BDC-3D4D-AAF3-8D56C97EC5C1}" dt="2019-07-22T11:37:58.300" v="59" actId="1076"/>
          <ac:picMkLst>
            <pc:docMk/>
            <pc:sldMk cId="680540660" sldId="310"/>
            <ac:picMk id="2" creationId="{7795BC4C-5E83-7647-A9C1-93A9BEB7CFF5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4:32.344" v="96" actId="1076"/>
        <pc:sldMkLst>
          <pc:docMk/>
          <pc:sldMk cId="680540660" sldId="311"/>
        </pc:sldMkLst>
        <pc:graphicFrameChg chg="add mod">
          <ac:chgData name="Kukolov Aleksandr" userId="15479898-88e2-43f0-978d-0d96444d37fd" providerId="ADAL" clId="{CDEEBA5B-3BDC-3D4D-AAF3-8D56C97EC5C1}" dt="2019-07-22T11:44:32.344" v="96" actId="1076"/>
          <ac:graphicFrameMkLst>
            <pc:docMk/>
            <pc:sldMk cId="680540660" sldId="311"/>
            <ac:graphicFrameMk id="3" creationId="{21F689F1-3DEC-404D-B5C0-87D4E50E6F3D}"/>
          </ac:graphicFrameMkLst>
        </pc:graphicFrameChg>
        <pc:picChg chg="add mod">
          <ac:chgData name="Kukolov Aleksandr" userId="15479898-88e2-43f0-978d-0d96444d37fd" providerId="ADAL" clId="{CDEEBA5B-3BDC-3D4D-AAF3-8D56C97EC5C1}" dt="2019-07-22T11:44:29.250" v="95" actId="1076"/>
          <ac:picMkLst>
            <pc:docMk/>
            <pc:sldMk cId="680540660" sldId="311"/>
            <ac:picMk id="2" creationId="{489912D7-20E0-9941-8605-7DDAFB92A4D3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4:16.878" v="92" actId="1076"/>
        <pc:sldMkLst>
          <pc:docMk/>
          <pc:sldMk cId="680540660" sldId="312"/>
        </pc:sldMkLst>
        <pc:graphicFrameChg chg="add mod">
          <ac:chgData name="Kukolov Aleksandr" userId="15479898-88e2-43f0-978d-0d96444d37fd" providerId="ADAL" clId="{CDEEBA5B-3BDC-3D4D-AAF3-8D56C97EC5C1}" dt="2019-07-22T11:44:16.878" v="92" actId="1076"/>
          <ac:graphicFrameMkLst>
            <pc:docMk/>
            <pc:sldMk cId="680540660" sldId="312"/>
            <ac:graphicFrameMk id="3" creationId="{BA4CB070-396B-254C-9C17-91B996EB5473}"/>
          </ac:graphicFrameMkLst>
        </pc:graphicFrameChg>
        <pc:picChg chg="add mod">
          <ac:chgData name="Kukolov Aleksandr" userId="15479898-88e2-43f0-978d-0d96444d37fd" providerId="ADAL" clId="{CDEEBA5B-3BDC-3D4D-AAF3-8D56C97EC5C1}" dt="2019-07-22T11:44:14.246" v="91" actId="1076"/>
          <ac:picMkLst>
            <pc:docMk/>
            <pc:sldMk cId="680540660" sldId="312"/>
            <ac:picMk id="2" creationId="{A8355013-E6D1-9D4B-ACDA-2B8B5B43BE66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4:10.558" v="90" actId="1076"/>
        <pc:sldMkLst>
          <pc:docMk/>
          <pc:sldMk cId="680540660" sldId="313"/>
        </pc:sldMkLst>
        <pc:graphicFrameChg chg="add mod">
          <ac:chgData name="Kukolov Aleksandr" userId="15479898-88e2-43f0-978d-0d96444d37fd" providerId="ADAL" clId="{CDEEBA5B-3BDC-3D4D-AAF3-8D56C97EC5C1}" dt="2019-07-22T11:44:10.558" v="90" actId="1076"/>
          <ac:graphicFrameMkLst>
            <pc:docMk/>
            <pc:sldMk cId="680540660" sldId="313"/>
            <ac:graphicFrameMk id="3" creationId="{F44C42A0-EDA0-0B49-9B88-FF0BF4595CF4}"/>
          </ac:graphicFrameMkLst>
        </pc:graphicFrameChg>
        <pc:picChg chg="add mod">
          <ac:chgData name="Kukolov Aleksandr" userId="15479898-88e2-43f0-978d-0d96444d37fd" providerId="ADAL" clId="{CDEEBA5B-3BDC-3D4D-AAF3-8D56C97EC5C1}" dt="2019-07-22T11:44:07.923" v="89" actId="1076"/>
          <ac:picMkLst>
            <pc:docMk/>
            <pc:sldMk cId="680540660" sldId="313"/>
            <ac:picMk id="2" creationId="{C258F783-E9D2-3D4E-A960-34CD78C9EF33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4:01.965" v="88" actId="1076"/>
        <pc:sldMkLst>
          <pc:docMk/>
          <pc:sldMk cId="680540660" sldId="314"/>
        </pc:sldMkLst>
        <pc:graphicFrameChg chg="add mod">
          <ac:chgData name="Kukolov Aleksandr" userId="15479898-88e2-43f0-978d-0d96444d37fd" providerId="ADAL" clId="{CDEEBA5B-3BDC-3D4D-AAF3-8D56C97EC5C1}" dt="2019-07-22T11:44:01.965" v="88" actId="1076"/>
          <ac:graphicFrameMkLst>
            <pc:docMk/>
            <pc:sldMk cId="680540660" sldId="314"/>
            <ac:graphicFrameMk id="3" creationId="{CF51821A-75A5-EC48-8690-8688E13BB7E2}"/>
          </ac:graphicFrameMkLst>
        </pc:graphicFrameChg>
        <pc:picChg chg="add mod">
          <ac:chgData name="Kukolov Aleksandr" userId="15479898-88e2-43f0-978d-0d96444d37fd" providerId="ADAL" clId="{CDEEBA5B-3BDC-3D4D-AAF3-8D56C97EC5C1}" dt="2019-07-22T11:43:59.216" v="87" actId="1076"/>
          <ac:picMkLst>
            <pc:docMk/>
            <pc:sldMk cId="680540660" sldId="314"/>
            <ac:picMk id="2" creationId="{689AE6A6-29C0-E647-BC49-8FDB6AB9C007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5:35.990" v="114" actId="1076"/>
        <pc:sldMkLst>
          <pc:docMk/>
          <pc:sldMk cId="2946791170" sldId="316"/>
        </pc:sldMkLst>
        <pc:graphicFrameChg chg="add mod">
          <ac:chgData name="Kukolov Aleksandr" userId="15479898-88e2-43f0-978d-0d96444d37fd" providerId="ADAL" clId="{CDEEBA5B-3BDC-3D4D-AAF3-8D56C97EC5C1}" dt="2019-07-22T11:45:35.990" v="114" actId="1076"/>
          <ac:graphicFrameMkLst>
            <pc:docMk/>
            <pc:sldMk cId="2946791170" sldId="316"/>
            <ac:graphicFrameMk id="3" creationId="{9FA52BF7-BFD0-8D48-BD11-6870B28CFF0E}"/>
          </ac:graphicFrameMkLst>
        </pc:graphicFrameChg>
        <pc:picChg chg="add mod">
          <ac:chgData name="Kukolov Aleksandr" userId="15479898-88e2-43f0-978d-0d96444d37fd" providerId="ADAL" clId="{CDEEBA5B-3BDC-3D4D-AAF3-8D56C97EC5C1}" dt="2019-07-22T11:45:33.153" v="113" actId="1076"/>
          <ac:picMkLst>
            <pc:docMk/>
            <pc:sldMk cId="2946791170" sldId="316"/>
            <ac:picMk id="2" creationId="{A05E5F98-A36D-CD4F-AC9F-0A03B0430521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5:28.529" v="112" actId="1076"/>
        <pc:sldMkLst>
          <pc:docMk/>
          <pc:sldMk cId="4048037057" sldId="317"/>
        </pc:sldMkLst>
        <pc:graphicFrameChg chg="add mod">
          <ac:chgData name="Kukolov Aleksandr" userId="15479898-88e2-43f0-978d-0d96444d37fd" providerId="ADAL" clId="{CDEEBA5B-3BDC-3D4D-AAF3-8D56C97EC5C1}" dt="2019-07-22T11:45:28.529" v="112" actId="1076"/>
          <ac:graphicFrameMkLst>
            <pc:docMk/>
            <pc:sldMk cId="4048037057" sldId="317"/>
            <ac:graphicFrameMk id="3" creationId="{A6059171-AD18-2C45-979D-5A8852EED223}"/>
          </ac:graphicFrameMkLst>
        </pc:graphicFrameChg>
        <pc:picChg chg="add mod">
          <ac:chgData name="Kukolov Aleksandr" userId="15479898-88e2-43f0-978d-0d96444d37fd" providerId="ADAL" clId="{CDEEBA5B-3BDC-3D4D-AAF3-8D56C97EC5C1}" dt="2019-07-22T11:45:26.016" v="111" actId="1076"/>
          <ac:picMkLst>
            <pc:docMk/>
            <pc:sldMk cId="4048037057" sldId="317"/>
            <ac:picMk id="2" creationId="{B382C621-9538-B34A-933D-8BF9CDCFC2BC}"/>
          </ac:picMkLst>
        </pc:picChg>
      </pc:sldChg>
      <pc:sldChg chg="addSp modSp">
        <pc:chgData name="Kukolov Aleksandr" userId="15479898-88e2-43f0-978d-0d96444d37fd" providerId="ADAL" clId="{CDEEBA5B-3BDC-3D4D-AAF3-8D56C97EC5C1}" dt="2019-07-22T12:55:30.685" v="299" actId="1076"/>
        <pc:sldMkLst>
          <pc:docMk/>
          <pc:sldMk cId="2409397961" sldId="318"/>
        </pc:sldMkLst>
        <pc:graphicFrameChg chg="add mod modGraphic">
          <ac:chgData name="Kukolov Aleksandr" userId="15479898-88e2-43f0-978d-0d96444d37fd" providerId="ADAL" clId="{CDEEBA5B-3BDC-3D4D-AAF3-8D56C97EC5C1}" dt="2019-07-22T12:05:49.456" v="194" actId="14100"/>
          <ac:graphicFrameMkLst>
            <pc:docMk/>
            <pc:sldMk cId="2409397961" sldId="318"/>
            <ac:graphicFrameMk id="3" creationId="{11F8D337-4A84-454F-8862-955B50F70BB0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5:52.997" v="195" actId="1076"/>
          <ac:graphicFrameMkLst>
            <pc:docMk/>
            <pc:sldMk cId="2409397961" sldId="318"/>
            <ac:graphicFrameMk id="4" creationId="{BBC21B9D-A575-374A-8DB7-F18D96C634F0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5:30.685" v="299" actId="1076"/>
          <ac:graphicFrameMkLst>
            <pc:docMk/>
            <pc:sldMk cId="2409397961" sldId="318"/>
            <ac:graphicFrameMk id="5" creationId="{644B716A-94AB-C44C-875E-07BEA83CE436}"/>
          </ac:graphicFrameMkLst>
        </pc:graphicFrameChg>
        <pc:picChg chg="add mod">
          <ac:chgData name="Kukolov Aleksandr" userId="15479898-88e2-43f0-978d-0d96444d37fd" providerId="ADAL" clId="{CDEEBA5B-3BDC-3D4D-AAF3-8D56C97EC5C1}" dt="2019-07-22T11:37:09.730" v="50" actId="1076"/>
          <ac:picMkLst>
            <pc:docMk/>
            <pc:sldMk cId="2409397961" sldId="318"/>
            <ac:picMk id="2" creationId="{2DF7832D-1224-9D4A-A97D-5843DB787BE2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5:12.205" v="107" actId="1076"/>
        <pc:sldMkLst>
          <pc:docMk/>
          <pc:sldMk cId="2145858684" sldId="319"/>
        </pc:sldMkLst>
        <pc:graphicFrameChg chg="add mod">
          <ac:chgData name="Kukolov Aleksandr" userId="15479898-88e2-43f0-978d-0d96444d37fd" providerId="ADAL" clId="{CDEEBA5B-3BDC-3D4D-AAF3-8D56C97EC5C1}" dt="2019-07-22T11:45:12.205" v="107" actId="1076"/>
          <ac:graphicFrameMkLst>
            <pc:docMk/>
            <pc:sldMk cId="2145858684" sldId="319"/>
            <ac:graphicFrameMk id="3" creationId="{D56DB3DD-EDE5-B041-8BE4-C950A05D3264}"/>
          </ac:graphicFrameMkLst>
        </pc:graphicFrameChg>
        <pc:picChg chg="add mod">
          <ac:chgData name="Kukolov Aleksandr" userId="15479898-88e2-43f0-978d-0d96444d37fd" providerId="ADAL" clId="{CDEEBA5B-3BDC-3D4D-AAF3-8D56C97EC5C1}" dt="2019-07-22T11:45:10.177" v="106" actId="1076"/>
          <ac:picMkLst>
            <pc:docMk/>
            <pc:sldMk cId="2145858684" sldId="319"/>
            <ac:picMk id="2" creationId="{4A16DDA3-EA0B-094F-882D-F8FEACF25B1C}"/>
          </ac:picMkLst>
        </pc:picChg>
      </pc:sldChg>
      <pc:sldChg chg="addSp modSp">
        <pc:chgData name="Kukolov Aleksandr" userId="15479898-88e2-43f0-978d-0d96444d37fd" providerId="ADAL" clId="{CDEEBA5B-3BDC-3D4D-AAF3-8D56C97EC5C1}" dt="2019-07-22T12:56:19.361" v="303" actId="1076"/>
        <pc:sldMkLst>
          <pc:docMk/>
          <pc:sldMk cId="1259945897" sldId="320"/>
        </pc:sldMkLst>
        <pc:graphicFrameChg chg="add mod modGraphic">
          <ac:chgData name="Kukolov Aleksandr" userId="15479898-88e2-43f0-978d-0d96444d37fd" providerId="ADAL" clId="{CDEEBA5B-3BDC-3D4D-AAF3-8D56C97EC5C1}" dt="2019-07-22T12:06:35.186" v="216" actId="404"/>
          <ac:graphicFrameMkLst>
            <pc:docMk/>
            <pc:sldMk cId="1259945897" sldId="320"/>
            <ac:graphicFrameMk id="3" creationId="{89332690-69E0-C543-A672-6C7FFC9D1D8C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6:38.646" v="217" actId="14100"/>
          <ac:graphicFrameMkLst>
            <pc:docMk/>
            <pc:sldMk cId="1259945897" sldId="320"/>
            <ac:graphicFrameMk id="4" creationId="{BF32E93A-9D3D-F242-B53B-6B68C86B42C5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6:19.361" v="303" actId="1076"/>
          <ac:graphicFrameMkLst>
            <pc:docMk/>
            <pc:sldMk cId="1259945897" sldId="320"/>
            <ac:graphicFrameMk id="5" creationId="{04649944-FDED-7A44-AD14-627FC0857BDB}"/>
          </ac:graphicFrameMkLst>
        </pc:graphicFrameChg>
        <pc:picChg chg="add mod">
          <ac:chgData name="Kukolov Aleksandr" userId="15479898-88e2-43f0-978d-0d96444d37fd" providerId="ADAL" clId="{CDEEBA5B-3BDC-3D4D-AAF3-8D56C97EC5C1}" dt="2019-07-22T11:37:42.321" v="56" actId="1076"/>
          <ac:picMkLst>
            <pc:docMk/>
            <pc:sldMk cId="1259945897" sldId="320"/>
            <ac:picMk id="2" creationId="{278DCB19-962E-A74B-BE47-75EAA8C071BE}"/>
          </ac:picMkLst>
        </pc:picChg>
      </pc:sldChg>
      <pc:sldChg chg="addSp modSp">
        <pc:chgData name="Kukolov Aleksandr" userId="15479898-88e2-43f0-978d-0d96444d37fd" providerId="ADAL" clId="{CDEEBA5B-3BDC-3D4D-AAF3-8D56C97EC5C1}" dt="2019-07-22T12:57:00.541" v="307" actId="1076"/>
        <pc:sldMkLst>
          <pc:docMk/>
          <pc:sldMk cId="3122040495" sldId="321"/>
        </pc:sldMkLst>
        <pc:graphicFrameChg chg="add mod modGraphic">
          <ac:chgData name="Kukolov Aleksandr" userId="15479898-88e2-43f0-978d-0d96444d37fd" providerId="ADAL" clId="{CDEEBA5B-3BDC-3D4D-AAF3-8D56C97EC5C1}" dt="2019-07-22T12:07:11.069" v="240" actId="14100"/>
          <ac:graphicFrameMkLst>
            <pc:docMk/>
            <pc:sldMk cId="3122040495" sldId="321"/>
            <ac:graphicFrameMk id="3" creationId="{ECB88CDE-759A-604A-9419-11627F57AD32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7:20.010" v="242" actId="14100"/>
          <ac:graphicFrameMkLst>
            <pc:docMk/>
            <pc:sldMk cId="3122040495" sldId="321"/>
            <ac:graphicFrameMk id="4" creationId="{F23018C6-4DF2-684B-A739-5FCDA47D816F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7:00.541" v="307" actId="1076"/>
          <ac:graphicFrameMkLst>
            <pc:docMk/>
            <pc:sldMk cId="3122040495" sldId="321"/>
            <ac:graphicFrameMk id="5" creationId="{B1FB66E7-7C3F-214C-8B06-7AD5C45EF988}"/>
          </ac:graphicFrameMkLst>
        </pc:graphicFrameChg>
        <pc:picChg chg="add mod">
          <ac:chgData name="Kukolov Aleksandr" userId="15479898-88e2-43f0-978d-0d96444d37fd" providerId="ADAL" clId="{CDEEBA5B-3BDC-3D4D-AAF3-8D56C97EC5C1}" dt="2019-07-22T11:38:16.533" v="61" actId="1076"/>
          <ac:picMkLst>
            <pc:docMk/>
            <pc:sldMk cId="3122040495" sldId="321"/>
            <ac:picMk id="2" creationId="{E7800273-94AA-714E-A6FF-03F74AF413A9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4:58.338" v="103" actId="1076"/>
        <pc:sldMkLst>
          <pc:docMk/>
          <pc:sldMk cId="210376044" sldId="322"/>
        </pc:sldMkLst>
        <pc:graphicFrameChg chg="add mod">
          <ac:chgData name="Kukolov Aleksandr" userId="15479898-88e2-43f0-978d-0d96444d37fd" providerId="ADAL" clId="{CDEEBA5B-3BDC-3D4D-AAF3-8D56C97EC5C1}" dt="2019-07-22T11:44:58.338" v="103" actId="1076"/>
          <ac:graphicFrameMkLst>
            <pc:docMk/>
            <pc:sldMk cId="210376044" sldId="322"/>
            <ac:graphicFrameMk id="3" creationId="{9AA2D114-4AB1-0E47-9C4A-8C4D7CA79E83}"/>
          </ac:graphicFrameMkLst>
        </pc:graphicFrameChg>
        <pc:picChg chg="add mod">
          <ac:chgData name="Kukolov Aleksandr" userId="15479898-88e2-43f0-978d-0d96444d37fd" providerId="ADAL" clId="{CDEEBA5B-3BDC-3D4D-AAF3-8D56C97EC5C1}" dt="2019-07-22T11:44:55.583" v="102" actId="1076"/>
          <ac:picMkLst>
            <pc:docMk/>
            <pc:sldMk cId="210376044" sldId="322"/>
            <ac:picMk id="2" creationId="{B3F701A5-3C68-CE48-B7CF-AAFD35A9B54C}"/>
          </ac:picMkLst>
        </pc:picChg>
      </pc:sldChg>
      <pc:sldChg chg="addSp modSp">
        <pc:chgData name="Kukolov Aleksandr" userId="15479898-88e2-43f0-978d-0d96444d37fd" providerId="ADAL" clId="{CDEEBA5B-3BDC-3D4D-AAF3-8D56C97EC5C1}" dt="2019-07-22T11:44:45.128" v="100" actId="1076"/>
        <pc:sldMkLst>
          <pc:docMk/>
          <pc:sldMk cId="2797371578" sldId="323"/>
        </pc:sldMkLst>
        <pc:graphicFrameChg chg="add mod">
          <ac:chgData name="Kukolov Aleksandr" userId="15479898-88e2-43f0-978d-0d96444d37fd" providerId="ADAL" clId="{CDEEBA5B-3BDC-3D4D-AAF3-8D56C97EC5C1}" dt="2019-07-22T11:44:45.128" v="100" actId="1076"/>
          <ac:graphicFrameMkLst>
            <pc:docMk/>
            <pc:sldMk cId="2797371578" sldId="323"/>
            <ac:graphicFrameMk id="3" creationId="{C79F98AD-BFEA-D94C-93E7-4C325FE3BDFB}"/>
          </ac:graphicFrameMkLst>
        </pc:graphicFrameChg>
        <pc:picChg chg="add mod">
          <ac:chgData name="Kukolov Aleksandr" userId="15479898-88e2-43f0-978d-0d96444d37fd" providerId="ADAL" clId="{CDEEBA5B-3BDC-3D4D-AAF3-8D56C97EC5C1}" dt="2019-07-22T11:44:42.846" v="99" actId="1076"/>
          <ac:picMkLst>
            <pc:docMk/>
            <pc:sldMk cId="2797371578" sldId="323"/>
            <ac:picMk id="2" creationId="{2E2BAA81-9CA7-A647-8BAB-0F7487312751}"/>
          </ac:picMkLst>
        </pc:picChg>
      </pc:sldChg>
      <pc:sldChg chg="addSp modSp">
        <pc:chgData name="Kukolov Aleksandr" userId="15479898-88e2-43f0-978d-0d96444d37fd" providerId="ADAL" clId="{CDEEBA5B-3BDC-3D4D-AAF3-8D56C97EC5C1}" dt="2019-07-22T12:57:23.997" v="309" actId="1076"/>
        <pc:sldMkLst>
          <pc:docMk/>
          <pc:sldMk cId="876013132" sldId="324"/>
        </pc:sldMkLst>
        <pc:graphicFrameChg chg="add mod modGraphic">
          <ac:chgData name="Kukolov Aleksandr" userId="15479898-88e2-43f0-978d-0d96444d37fd" providerId="ADAL" clId="{CDEEBA5B-3BDC-3D4D-AAF3-8D56C97EC5C1}" dt="2019-07-22T12:07:31.635" v="248" actId="14100"/>
          <ac:graphicFrameMkLst>
            <pc:docMk/>
            <pc:sldMk cId="876013132" sldId="324"/>
            <ac:graphicFrameMk id="3" creationId="{90E538DD-C43C-0A42-BB06-558262CEF0FB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7:39.550" v="255" actId="14100"/>
          <ac:graphicFrameMkLst>
            <pc:docMk/>
            <pc:sldMk cId="876013132" sldId="324"/>
            <ac:graphicFrameMk id="4" creationId="{698604A7-BAA3-A04A-8F29-DE947FFBB8B2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7:23.997" v="309" actId="1076"/>
          <ac:graphicFrameMkLst>
            <pc:docMk/>
            <pc:sldMk cId="876013132" sldId="324"/>
            <ac:graphicFrameMk id="5" creationId="{43E31FE6-E241-C74C-81D6-BDD7E831163C}"/>
          </ac:graphicFrameMkLst>
        </pc:graphicFrameChg>
        <pc:picChg chg="add mod">
          <ac:chgData name="Kukolov Aleksandr" userId="15479898-88e2-43f0-978d-0d96444d37fd" providerId="ADAL" clId="{CDEEBA5B-3BDC-3D4D-AAF3-8D56C97EC5C1}" dt="2019-07-22T11:38:29.953" v="63" actId="1076"/>
          <ac:picMkLst>
            <pc:docMk/>
            <pc:sldMk cId="876013132" sldId="324"/>
            <ac:picMk id="2" creationId="{DA7EB2FC-5DA7-4848-BFF7-B001BB95A7FB}"/>
          </ac:picMkLst>
        </pc:picChg>
      </pc:sldChg>
      <pc:sldChg chg="addSp delSp modSp mod">
        <pc:chgData name="Kukolov Aleksandr" userId="15479898-88e2-43f0-978d-0d96444d37fd" providerId="ADAL" clId="{CDEEBA5B-3BDC-3D4D-AAF3-8D56C97EC5C1}" dt="2019-07-22T12:57:47.760" v="311" actId="1076"/>
        <pc:sldMkLst>
          <pc:docMk/>
          <pc:sldMk cId="553960415" sldId="325"/>
        </pc:sldMkLst>
        <pc:graphicFrameChg chg="add del">
          <ac:chgData name="Kukolov Aleksandr" userId="15479898-88e2-43f0-978d-0d96444d37fd" providerId="ADAL" clId="{CDEEBA5B-3BDC-3D4D-AAF3-8D56C97EC5C1}" dt="2019-07-22T11:34:56.427" v="36" actId="478"/>
          <ac:graphicFrameMkLst>
            <pc:docMk/>
            <pc:sldMk cId="553960415" sldId="325"/>
            <ac:graphicFrameMk id="3" creationId="{5D6EBED1-C1DF-F249-9CD4-2593D40951BB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7:56.410" v="264" actId="14100"/>
          <ac:graphicFrameMkLst>
            <pc:docMk/>
            <pc:sldMk cId="553960415" sldId="325"/>
            <ac:graphicFrameMk id="4" creationId="{2B54BCD1-F41D-D940-9E0F-B26FEF087A94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8:01.911" v="266" actId="14100"/>
          <ac:graphicFrameMkLst>
            <pc:docMk/>
            <pc:sldMk cId="553960415" sldId="325"/>
            <ac:graphicFrameMk id="5" creationId="{D08E82EE-40FE-7242-8F27-9AE5226C9D9B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7:47.760" v="311" actId="1076"/>
          <ac:graphicFrameMkLst>
            <pc:docMk/>
            <pc:sldMk cId="553960415" sldId="325"/>
            <ac:graphicFrameMk id="7" creationId="{EB8D4D28-3CED-454E-94AD-BCFFC9F638E5}"/>
          </ac:graphicFrameMkLst>
        </pc:graphicFrameChg>
        <pc:picChg chg="add mod">
          <ac:chgData name="Kukolov Aleksandr" userId="15479898-88e2-43f0-978d-0d96444d37fd" providerId="ADAL" clId="{CDEEBA5B-3BDC-3D4D-AAF3-8D56C97EC5C1}" dt="2019-07-22T11:38:44.358" v="66" actId="1076"/>
          <ac:picMkLst>
            <pc:docMk/>
            <pc:sldMk cId="553960415" sldId="325"/>
            <ac:picMk id="2" creationId="{FA995F30-0E24-C146-98BE-5F41CF0661AD}"/>
          </ac:picMkLst>
        </pc:picChg>
      </pc:sldChg>
      <pc:sldChg chg="addSp modSp">
        <pc:chgData name="Kukolov Aleksandr" userId="15479898-88e2-43f0-978d-0d96444d37fd" providerId="ADAL" clId="{CDEEBA5B-3BDC-3D4D-AAF3-8D56C97EC5C1}" dt="2019-07-22T12:58:09.096" v="313" actId="1076"/>
        <pc:sldMkLst>
          <pc:docMk/>
          <pc:sldMk cId="3519615071" sldId="326"/>
        </pc:sldMkLst>
        <pc:graphicFrameChg chg="add mod modGraphic">
          <ac:chgData name="Kukolov Aleksandr" userId="15479898-88e2-43f0-978d-0d96444d37fd" providerId="ADAL" clId="{CDEEBA5B-3BDC-3D4D-AAF3-8D56C97EC5C1}" dt="2019-07-22T12:08:19.849" v="277" actId="14100"/>
          <ac:graphicFrameMkLst>
            <pc:docMk/>
            <pc:sldMk cId="3519615071" sldId="326"/>
            <ac:graphicFrameMk id="3" creationId="{5EE83634-6F1C-0B45-BE5F-069A95845F04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8:25.584" v="279" actId="14100"/>
          <ac:graphicFrameMkLst>
            <pc:docMk/>
            <pc:sldMk cId="3519615071" sldId="326"/>
            <ac:graphicFrameMk id="4" creationId="{7A068FA0-3330-9F43-8E21-1E75A58EDE22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8:09.096" v="313" actId="1076"/>
          <ac:graphicFrameMkLst>
            <pc:docMk/>
            <pc:sldMk cId="3519615071" sldId="326"/>
            <ac:graphicFrameMk id="5" creationId="{04BF390B-B8F7-0142-873C-BF948348D54C}"/>
          </ac:graphicFrameMkLst>
        </pc:graphicFrameChg>
        <pc:picChg chg="add mod">
          <ac:chgData name="Kukolov Aleksandr" userId="15479898-88e2-43f0-978d-0d96444d37fd" providerId="ADAL" clId="{CDEEBA5B-3BDC-3D4D-AAF3-8D56C97EC5C1}" dt="2019-07-22T11:38:59.846" v="69" actId="1076"/>
          <ac:picMkLst>
            <pc:docMk/>
            <pc:sldMk cId="3519615071" sldId="326"/>
            <ac:picMk id="2" creationId="{EB0377FE-9B85-794A-930C-A43A89F09A77}"/>
          </ac:picMkLst>
        </pc:picChg>
      </pc:sldChg>
      <pc:sldChg chg="addSp modSp">
        <pc:chgData name="Kukolov Aleksandr" userId="15479898-88e2-43f0-978d-0d96444d37fd" providerId="ADAL" clId="{CDEEBA5B-3BDC-3D4D-AAF3-8D56C97EC5C1}" dt="2019-07-22T12:58:37.277" v="315" actId="1076"/>
        <pc:sldMkLst>
          <pc:docMk/>
          <pc:sldMk cId="962247606" sldId="327"/>
        </pc:sldMkLst>
        <pc:graphicFrameChg chg="add mod modGraphic">
          <ac:chgData name="Kukolov Aleksandr" userId="15479898-88e2-43f0-978d-0d96444d37fd" providerId="ADAL" clId="{CDEEBA5B-3BDC-3D4D-AAF3-8D56C97EC5C1}" dt="2019-07-22T12:08:44.529" v="281" actId="14100"/>
          <ac:graphicFrameMkLst>
            <pc:docMk/>
            <pc:sldMk cId="962247606" sldId="327"/>
            <ac:graphicFrameMk id="3" creationId="{DF0C4031-2B78-384C-B553-CE3F612CC529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8:55.954" v="289" actId="1076"/>
          <ac:graphicFrameMkLst>
            <pc:docMk/>
            <pc:sldMk cId="962247606" sldId="327"/>
            <ac:graphicFrameMk id="4" creationId="{FC195471-9DF0-C64A-A2D3-D2917FDEC22F}"/>
          </ac:graphicFrameMkLst>
        </pc:graphicFrameChg>
        <pc:graphicFrameChg chg="add mod">
          <ac:chgData name="Kukolov Aleksandr" userId="15479898-88e2-43f0-978d-0d96444d37fd" providerId="ADAL" clId="{CDEEBA5B-3BDC-3D4D-AAF3-8D56C97EC5C1}" dt="2019-07-22T12:58:37.277" v="315" actId="1076"/>
          <ac:graphicFrameMkLst>
            <pc:docMk/>
            <pc:sldMk cId="962247606" sldId="327"/>
            <ac:graphicFrameMk id="5" creationId="{71F5D57D-4CAA-964D-ADF3-D48B05E68D68}"/>
          </ac:graphicFrameMkLst>
        </pc:graphicFrameChg>
        <pc:picChg chg="add mod">
          <ac:chgData name="Kukolov Aleksandr" userId="15479898-88e2-43f0-978d-0d96444d37fd" providerId="ADAL" clId="{CDEEBA5B-3BDC-3D4D-AAF3-8D56C97EC5C1}" dt="2019-07-22T11:39:15.293" v="72" actId="1076"/>
          <ac:picMkLst>
            <pc:docMk/>
            <pc:sldMk cId="962247606" sldId="327"/>
            <ac:picMk id="2" creationId="{E8FB27ED-00AD-CB49-A83A-207073EC6BDD}"/>
          </ac:picMkLst>
        </pc:picChg>
      </pc:sldChg>
      <pc:sldChg chg="addSp modSp">
        <pc:chgData name="Kukolov Aleksandr" userId="15479898-88e2-43f0-978d-0d96444d37fd" providerId="ADAL" clId="{CDEEBA5B-3BDC-3D4D-AAF3-8D56C97EC5C1}" dt="2019-07-22T12:09:34.698" v="291" actId="13926"/>
        <pc:sldMkLst>
          <pc:docMk/>
          <pc:sldMk cId="1144315760" sldId="341"/>
        </pc:sldMkLst>
        <pc:spChg chg="mod">
          <ac:chgData name="Kukolov Aleksandr" userId="15479898-88e2-43f0-978d-0d96444d37fd" providerId="ADAL" clId="{CDEEBA5B-3BDC-3D4D-AAF3-8D56C97EC5C1}" dt="2019-07-22T11:28:51.529" v="7" actId="20577"/>
          <ac:spMkLst>
            <pc:docMk/>
            <pc:sldMk cId="1144315760" sldId="341"/>
            <ac:spMk id="4" creationId="{00000000-0000-0000-0000-000000000000}"/>
          </ac:spMkLst>
        </pc:spChg>
        <pc:graphicFrameChg chg="add mod modGraphic">
          <ac:chgData name="Kukolov Aleksandr" userId="15479898-88e2-43f0-978d-0d96444d37fd" providerId="ADAL" clId="{CDEEBA5B-3BDC-3D4D-AAF3-8D56C97EC5C1}" dt="2019-07-22T12:09:34.698" v="291" actId="13926"/>
          <ac:graphicFrameMkLst>
            <pc:docMk/>
            <pc:sldMk cId="1144315760" sldId="341"/>
            <ac:graphicFrameMk id="2" creationId="{AF2E6156-F7B8-3249-95DA-44975768B5C3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4:49.088" v="168" actId="1076"/>
          <ac:graphicFrameMkLst>
            <pc:docMk/>
            <pc:sldMk cId="1144315760" sldId="341"/>
            <ac:graphicFrameMk id="3" creationId="{094B25B1-90C8-5F47-86B6-29CA999C2844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3:11.487" v="146" actId="14734"/>
          <ac:graphicFrameMkLst>
            <pc:docMk/>
            <pc:sldMk cId="1144315760" sldId="341"/>
            <ac:graphicFrameMk id="6" creationId="{CC338B71-DD2C-0C44-8E5B-B43E4A75B06D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4:39.823" v="166" actId="14100"/>
          <ac:graphicFrameMkLst>
            <pc:docMk/>
            <pc:sldMk cId="1144315760" sldId="341"/>
            <ac:graphicFrameMk id="7" creationId="{63C7FEB5-E399-4641-A212-F2728F8BC682}"/>
          </ac:graphicFrameMkLst>
        </pc:graphicFrameChg>
        <pc:graphicFrameChg chg="add mod modGraphic">
          <ac:chgData name="Kukolov Aleksandr" userId="15479898-88e2-43f0-978d-0d96444d37fd" providerId="ADAL" clId="{CDEEBA5B-3BDC-3D4D-AAF3-8D56C97EC5C1}" dt="2019-07-22T12:04:43.916" v="167" actId="1076"/>
          <ac:graphicFrameMkLst>
            <pc:docMk/>
            <pc:sldMk cId="1144315760" sldId="341"/>
            <ac:graphicFrameMk id="8" creationId="{DB30EEB7-57AB-5140-B7F1-F7CCA7B5F75B}"/>
          </ac:graphicFrameMkLst>
        </pc:graphicFrameChg>
        <pc:picChg chg="add mod modCrop">
          <ac:chgData name="Kukolov Aleksandr" userId="15479898-88e2-43f0-978d-0d96444d37fd" providerId="ADAL" clId="{CDEEBA5B-3BDC-3D4D-AAF3-8D56C97EC5C1}" dt="2019-07-22T12:04:06.385" v="159" actId="1076"/>
          <ac:picMkLst>
            <pc:docMk/>
            <pc:sldMk cId="1144315760" sldId="341"/>
            <ac:picMk id="5" creationId="{DD6F19D0-DA4F-9149-8D25-BBE5F4195542}"/>
          </ac:picMkLst>
        </pc:picChg>
      </pc:sldChg>
    </pc:docChg>
  </pc:docChgLst>
  <pc:docChgLst>
    <pc:chgData name="Kukolov Aleksandr" userId="15479898-88e2-43f0-978d-0d96444d37fd" providerId="ADAL" clId="{DA52D34B-D209-794B-B694-78E1287EF748}"/>
  </pc:docChgLst>
  <pc:docChgLst>
    <pc:chgData name="Kukolov Aleksandr" userId="15479898-88e2-43f0-978d-0d96444d37fd" providerId="ADAL" clId="{68388FE5-15CB-7F4D-AB6C-BFD7DAF38182}"/>
  </pc:docChgLst>
  <pc:docChgLst>
    <pc:chgData name="Kukolov Aleksandr" userId="15479898-88e2-43f0-978d-0d96444d37fd" providerId="ADAL" clId="{752666E8-98AE-E648-9E28-8D6E3B47F354}"/>
  </pc:docChgLst>
  <pc:docChgLst>
    <pc:chgData name="Kukolov Aleksandr" userId="15479898-88e2-43f0-978d-0d96444d37fd" providerId="ADAL" clId="{7B40E842-ED89-974A-BD56-FA969D48D152}"/>
    <pc:docChg chg="modSld">
      <pc:chgData name="Kukolov Aleksandr" userId="15479898-88e2-43f0-978d-0d96444d37fd" providerId="ADAL" clId="{7B40E842-ED89-974A-BD56-FA969D48D152}" dt="2019-07-22T13:02:42.301" v="21" actId="20577"/>
      <pc:docMkLst>
        <pc:docMk/>
      </pc:docMkLst>
      <pc:sldChg chg="modSp">
        <pc:chgData name="Kukolov Aleksandr" userId="15479898-88e2-43f0-978d-0d96444d37fd" providerId="ADAL" clId="{7B40E842-ED89-974A-BD56-FA969D48D152}" dt="2019-07-22T13:01:20.105" v="1" actId="20577"/>
        <pc:sldMkLst>
          <pc:docMk/>
          <pc:sldMk cId="680540660" sldId="256"/>
        </pc:sldMkLst>
        <pc:graphicFrameChg chg="modGraphic">
          <ac:chgData name="Kukolov Aleksandr" userId="15479898-88e2-43f0-978d-0d96444d37fd" providerId="ADAL" clId="{7B40E842-ED89-974A-BD56-FA969D48D152}" dt="2019-07-22T13:01:20.105" v="1" actId="20577"/>
          <ac:graphicFrameMkLst>
            <pc:docMk/>
            <pc:sldMk cId="680540660" sldId="256"/>
            <ac:graphicFrameMk id="7" creationId="{5BEE3EAC-403E-9647-ADFC-6C5ED118F4D6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1:29.831" v="3" actId="20577"/>
        <pc:sldMkLst>
          <pc:docMk/>
          <pc:sldMk cId="680540660" sldId="306"/>
        </pc:sldMkLst>
        <pc:graphicFrameChg chg="modGraphic">
          <ac:chgData name="Kukolov Aleksandr" userId="15479898-88e2-43f0-978d-0d96444d37fd" providerId="ADAL" clId="{7B40E842-ED89-974A-BD56-FA969D48D152}" dt="2019-07-22T13:01:29.831" v="3" actId="20577"/>
          <ac:graphicFrameMkLst>
            <pc:docMk/>
            <pc:sldMk cId="680540660" sldId="306"/>
            <ac:graphicFrameMk id="6" creationId="{EAF71AFC-D867-A243-BE10-544D8A229D07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1:54.373" v="7" actId="20577"/>
        <pc:sldMkLst>
          <pc:docMk/>
          <pc:sldMk cId="680540660" sldId="308"/>
        </pc:sldMkLst>
        <pc:graphicFrameChg chg="modGraphic">
          <ac:chgData name="Kukolov Aleksandr" userId="15479898-88e2-43f0-978d-0d96444d37fd" providerId="ADAL" clId="{7B40E842-ED89-974A-BD56-FA969D48D152}" dt="2019-07-22T13:01:54.373" v="7" actId="20577"/>
          <ac:graphicFrameMkLst>
            <pc:docMk/>
            <pc:sldMk cId="680540660" sldId="308"/>
            <ac:graphicFrameMk id="6" creationId="{131D2446-97A9-6C40-9C0B-7D0179191E32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2:14.292" v="11" actId="20577"/>
        <pc:sldMkLst>
          <pc:docMk/>
          <pc:sldMk cId="680540660" sldId="310"/>
        </pc:sldMkLst>
        <pc:graphicFrameChg chg="modGraphic">
          <ac:chgData name="Kukolov Aleksandr" userId="15479898-88e2-43f0-978d-0d96444d37fd" providerId="ADAL" clId="{7B40E842-ED89-974A-BD56-FA969D48D152}" dt="2019-07-22T13:02:14.292" v="11" actId="20577"/>
          <ac:graphicFrameMkLst>
            <pc:docMk/>
            <pc:sldMk cId="680540660" sldId="310"/>
            <ac:graphicFrameMk id="5" creationId="{5DF7A346-D831-C242-BEA1-C19956ADC1AA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1:42.786" v="5" actId="20577"/>
        <pc:sldMkLst>
          <pc:docMk/>
          <pc:sldMk cId="2409397961" sldId="318"/>
        </pc:sldMkLst>
        <pc:graphicFrameChg chg="modGraphic">
          <ac:chgData name="Kukolov Aleksandr" userId="15479898-88e2-43f0-978d-0d96444d37fd" providerId="ADAL" clId="{7B40E842-ED89-974A-BD56-FA969D48D152}" dt="2019-07-22T13:01:42.786" v="5" actId="20577"/>
          <ac:graphicFrameMkLst>
            <pc:docMk/>
            <pc:sldMk cId="2409397961" sldId="318"/>
            <ac:graphicFrameMk id="5" creationId="{644B716A-94AB-C44C-875E-07BEA83CE436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2:08.774" v="9" actId="20577"/>
        <pc:sldMkLst>
          <pc:docMk/>
          <pc:sldMk cId="1259945897" sldId="320"/>
        </pc:sldMkLst>
        <pc:graphicFrameChg chg="modGraphic">
          <ac:chgData name="Kukolov Aleksandr" userId="15479898-88e2-43f0-978d-0d96444d37fd" providerId="ADAL" clId="{7B40E842-ED89-974A-BD56-FA969D48D152}" dt="2019-07-22T13:02:08.774" v="9" actId="20577"/>
          <ac:graphicFrameMkLst>
            <pc:docMk/>
            <pc:sldMk cId="1259945897" sldId="320"/>
            <ac:graphicFrameMk id="5" creationId="{04649944-FDED-7A44-AD14-627FC0857BDB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2:19.066" v="13" actId="20577"/>
        <pc:sldMkLst>
          <pc:docMk/>
          <pc:sldMk cId="3122040495" sldId="321"/>
        </pc:sldMkLst>
        <pc:graphicFrameChg chg="modGraphic">
          <ac:chgData name="Kukolov Aleksandr" userId="15479898-88e2-43f0-978d-0d96444d37fd" providerId="ADAL" clId="{7B40E842-ED89-974A-BD56-FA969D48D152}" dt="2019-07-22T13:02:19.066" v="13" actId="20577"/>
          <ac:graphicFrameMkLst>
            <pc:docMk/>
            <pc:sldMk cId="3122040495" sldId="321"/>
            <ac:graphicFrameMk id="5" creationId="{B1FB66E7-7C3F-214C-8B06-7AD5C45EF988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2:24.978" v="15" actId="20577"/>
        <pc:sldMkLst>
          <pc:docMk/>
          <pc:sldMk cId="876013132" sldId="324"/>
        </pc:sldMkLst>
        <pc:graphicFrameChg chg="modGraphic">
          <ac:chgData name="Kukolov Aleksandr" userId="15479898-88e2-43f0-978d-0d96444d37fd" providerId="ADAL" clId="{7B40E842-ED89-974A-BD56-FA969D48D152}" dt="2019-07-22T13:02:24.978" v="15" actId="20577"/>
          <ac:graphicFrameMkLst>
            <pc:docMk/>
            <pc:sldMk cId="876013132" sldId="324"/>
            <ac:graphicFrameMk id="5" creationId="{43E31FE6-E241-C74C-81D6-BDD7E831163C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2:30.698" v="17" actId="20577"/>
        <pc:sldMkLst>
          <pc:docMk/>
          <pc:sldMk cId="553960415" sldId="325"/>
        </pc:sldMkLst>
        <pc:graphicFrameChg chg="modGraphic">
          <ac:chgData name="Kukolov Aleksandr" userId="15479898-88e2-43f0-978d-0d96444d37fd" providerId="ADAL" clId="{7B40E842-ED89-974A-BD56-FA969D48D152}" dt="2019-07-22T13:02:30.698" v="17" actId="20577"/>
          <ac:graphicFrameMkLst>
            <pc:docMk/>
            <pc:sldMk cId="553960415" sldId="325"/>
            <ac:graphicFrameMk id="7" creationId="{EB8D4D28-3CED-454E-94AD-BCFFC9F638E5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2:36.403" v="19" actId="20577"/>
        <pc:sldMkLst>
          <pc:docMk/>
          <pc:sldMk cId="3519615071" sldId="326"/>
        </pc:sldMkLst>
        <pc:graphicFrameChg chg="modGraphic">
          <ac:chgData name="Kukolov Aleksandr" userId="15479898-88e2-43f0-978d-0d96444d37fd" providerId="ADAL" clId="{7B40E842-ED89-974A-BD56-FA969D48D152}" dt="2019-07-22T13:02:36.403" v="19" actId="20577"/>
          <ac:graphicFrameMkLst>
            <pc:docMk/>
            <pc:sldMk cId="3519615071" sldId="326"/>
            <ac:graphicFrameMk id="5" creationId="{04BF390B-B8F7-0142-873C-BF948348D54C}"/>
          </ac:graphicFrameMkLst>
        </pc:graphicFrameChg>
      </pc:sldChg>
      <pc:sldChg chg="modSp">
        <pc:chgData name="Kukolov Aleksandr" userId="15479898-88e2-43f0-978d-0d96444d37fd" providerId="ADAL" clId="{7B40E842-ED89-974A-BD56-FA969D48D152}" dt="2019-07-22T13:02:42.301" v="21" actId="20577"/>
        <pc:sldMkLst>
          <pc:docMk/>
          <pc:sldMk cId="962247606" sldId="327"/>
        </pc:sldMkLst>
        <pc:graphicFrameChg chg="modGraphic">
          <ac:chgData name="Kukolov Aleksandr" userId="15479898-88e2-43f0-978d-0d96444d37fd" providerId="ADAL" clId="{7B40E842-ED89-974A-BD56-FA969D48D152}" dt="2019-07-22T13:02:42.301" v="21" actId="20577"/>
          <ac:graphicFrameMkLst>
            <pc:docMk/>
            <pc:sldMk cId="962247606" sldId="327"/>
            <ac:graphicFrameMk id="5" creationId="{71F5D57D-4CAA-964D-ADF3-D48B05E68D68}"/>
          </ac:graphicFrameMkLst>
        </pc:graphicFrameChg>
      </pc:sldChg>
    </pc:docChg>
  </pc:docChgLst>
  <pc:docChgLst>
    <pc:chgData name="Kukolov Aleksandr" userId="15479898-88e2-43f0-978d-0d96444d37fd" providerId="ADAL" clId="{C8511B8A-96F8-754A-81C8-B5F81795D239}"/>
  </pc:docChgLst>
  <pc:docChgLst>
    <pc:chgData name="Kukolov Aleksandr" userId="15479898-88e2-43f0-978d-0d96444d37fd" providerId="ADAL" clId="{FBDD56C7-D44C-B542-9338-677B5FD84456}"/>
  </pc:docChgLst>
  <pc:docChgLst>
    <pc:chgData name="Kukolov Aleksandr" userId="15479898-88e2-43f0-978d-0d96444d37fd" providerId="ADAL" clId="{C7D229CE-C1F5-7649-8431-75496A72C8D2}"/>
  </pc:docChgLst>
  <pc:docChgLst>
    <pc:chgData name="Kukolov Aleksandr" userId="15479898-88e2-43f0-978d-0d96444d37fd" providerId="ADAL" clId="{EC968107-D7A9-C94D-A811-60A230C313A2}"/>
  </pc:docChgLst>
  <pc:docChgLst>
    <pc:chgData name="Kukolov Aleksandr" userId="15479898-88e2-43f0-978d-0d96444d37fd" providerId="ADAL" clId="{AF10C5DC-5B87-D34C-8345-C8C89D4A32B6}"/>
  </pc:docChgLst>
  <pc:docChgLst>
    <pc:chgData name="Kukolov Aleksandr" userId="15479898-88e2-43f0-978d-0d96444d37fd" providerId="ADAL" clId="{20219848-E1AD-A049-8155-1F5EB93B46FA}"/>
  </pc:docChgLst>
  <pc:docChgLst>
    <pc:chgData name="Kukolov Aleksandr" userId="15479898-88e2-43f0-978d-0d96444d37fd" providerId="ADAL" clId="{F8B9BB18-9D78-214A-B41E-32C6D30FB1A9}"/>
  </pc:docChgLst>
</pc:chgInfo>
</file>

<file path=ppt/media/image1.tiff>
</file>

<file path=ppt/media/image2.png>
</file>

<file path=ppt/media/image28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EBD21-1B04-441E-B597-DB722929437F}" type="datetimeFigureOut">
              <a:rPr lang="ru-RU" smtClean="0"/>
              <a:t>22.08.2019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768992-3B9C-4A77-B5C0-76EACF023B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9958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6784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1524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04959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3891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20767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1111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679094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06200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979491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37926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5647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33094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7755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05974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7185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2355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7128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471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59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586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2129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056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9634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EC64E-D2C6-439A-9B58-45FF6EDF097E}" type="datetimeFigureOut">
              <a:rPr lang="ru-RU" smtClean="0"/>
              <a:pPr/>
              <a:t>22.08.2019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42BB9-BC9F-48AC-9E83-0EFEFB2AB46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769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9">
            <a:extLst>
              <a:ext uri="{FF2B5EF4-FFF2-40B4-BE49-F238E27FC236}">
                <a16:creationId xmlns:a16="http://schemas.microsoft.com/office/drawing/2014/main" id="{AC4DFAF7-42B3-5B41-A17D-877309972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165"/>
            <a:ext cx="8197728" cy="566833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/>
          <a:stretch/>
        </p:blipFill>
        <p:spPr>
          <a:xfrm>
            <a:off x="0" y="208176"/>
            <a:ext cx="8290987" cy="648158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242180" y="2834164"/>
            <a:ext cx="2949821" cy="707886"/>
          </a:xfrm>
          <a:prstGeom prst="rect">
            <a:avLst/>
          </a:prstGeom>
          <a:ln/>
          <a:effectLst>
            <a:outerShdw blurRad="57150" dist="19050" dir="5400000" algn="ctr" rotWithShape="0">
              <a:srgbClr val="000000">
                <a:alpha val="63000"/>
              </a:srgbClr>
            </a:outerShdw>
            <a:reflection blurRad="6350" stA="52000" endA="300" endPos="35000" dir="5400000" sy="-100000" algn="bl" rotWithShape="0"/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Week 25-28</a:t>
            </a:r>
            <a:endParaRPr lang="en-US" sz="36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ea typeface="Yu Gothic UI Semibold" panose="020B0700000000000000" pitchFamily="34" charset="-128"/>
              <a:cs typeface="MV Boli" panose="02000500030200090000" pitchFamily="2" charset="0"/>
            </a:endParaRPr>
          </a:p>
        </p:txBody>
      </p:sp>
      <p:pic>
        <p:nvPicPr>
          <p:cNvPr id="6" name="Picture 10">
            <a:extLst>
              <a:ext uri="{FF2B5EF4-FFF2-40B4-BE49-F238E27FC236}">
                <a16:creationId xmlns:a16="http://schemas.microsoft.com/office/drawing/2014/main" id="{07555A65-5251-2645-A0D9-F6309BC598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127" y="415306"/>
            <a:ext cx="2728985" cy="7902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7555A65-5251-2645-A0D9-F6309BC598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68520">
            <a:off x="2457559" y="3490372"/>
            <a:ext cx="872286" cy="252608"/>
          </a:xfrm>
          <a:prstGeom prst="rect">
            <a:avLst/>
          </a:prstGeom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11086042-D42E-1A40-9CF1-D94C26D49B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374" r="9773"/>
          <a:stretch/>
        </p:blipFill>
        <p:spPr>
          <a:xfrm>
            <a:off x="1190579" y="511401"/>
            <a:ext cx="6355034" cy="529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2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936806" y="0"/>
            <a:ext cx="1358064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28-32 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A2637A4-D89B-6244-B721-5A88F2519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6536"/>
            <a:ext cx="12192000" cy="2541464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C05F593C-8A1B-544C-A169-D7223021F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582640"/>
              </p:ext>
            </p:extLst>
          </p:nvPr>
        </p:nvGraphicFramePr>
        <p:xfrm>
          <a:off x="1" y="0"/>
          <a:ext cx="10389871" cy="2068829"/>
        </p:xfrm>
        <a:graphic>
          <a:graphicData uri="http://schemas.openxmlformats.org/drawingml/2006/table">
            <a:tbl>
              <a:tblPr/>
              <a:tblGrid>
                <a:gridCol w="1533607">
                  <a:extLst>
                    <a:ext uri="{9D8B030D-6E8A-4147-A177-3AD203B41FA5}">
                      <a16:colId xmlns:a16="http://schemas.microsoft.com/office/drawing/2014/main" val="1862912043"/>
                    </a:ext>
                  </a:extLst>
                </a:gridCol>
                <a:gridCol w="941077">
                  <a:extLst>
                    <a:ext uri="{9D8B030D-6E8A-4147-A177-3AD203B41FA5}">
                      <a16:colId xmlns:a16="http://schemas.microsoft.com/office/drawing/2014/main" val="3403992416"/>
                    </a:ext>
                  </a:extLst>
                </a:gridCol>
                <a:gridCol w="811164">
                  <a:extLst>
                    <a:ext uri="{9D8B030D-6E8A-4147-A177-3AD203B41FA5}">
                      <a16:colId xmlns:a16="http://schemas.microsoft.com/office/drawing/2014/main" val="1498644665"/>
                    </a:ext>
                  </a:extLst>
                </a:gridCol>
                <a:gridCol w="811164">
                  <a:extLst>
                    <a:ext uri="{9D8B030D-6E8A-4147-A177-3AD203B41FA5}">
                      <a16:colId xmlns:a16="http://schemas.microsoft.com/office/drawing/2014/main" val="79606704"/>
                    </a:ext>
                  </a:extLst>
                </a:gridCol>
                <a:gridCol w="712937">
                  <a:extLst>
                    <a:ext uri="{9D8B030D-6E8A-4147-A177-3AD203B41FA5}">
                      <a16:colId xmlns:a16="http://schemas.microsoft.com/office/drawing/2014/main" val="2551758096"/>
                    </a:ext>
                  </a:extLst>
                </a:gridCol>
                <a:gridCol w="712937">
                  <a:extLst>
                    <a:ext uri="{9D8B030D-6E8A-4147-A177-3AD203B41FA5}">
                      <a16:colId xmlns:a16="http://schemas.microsoft.com/office/drawing/2014/main" val="2618961232"/>
                    </a:ext>
                  </a:extLst>
                </a:gridCol>
                <a:gridCol w="659071">
                  <a:extLst>
                    <a:ext uri="{9D8B030D-6E8A-4147-A177-3AD203B41FA5}">
                      <a16:colId xmlns:a16="http://schemas.microsoft.com/office/drawing/2014/main" val="2006711442"/>
                    </a:ext>
                  </a:extLst>
                </a:gridCol>
                <a:gridCol w="712937">
                  <a:extLst>
                    <a:ext uri="{9D8B030D-6E8A-4147-A177-3AD203B41FA5}">
                      <a16:colId xmlns:a16="http://schemas.microsoft.com/office/drawing/2014/main" val="4140420771"/>
                    </a:ext>
                  </a:extLst>
                </a:gridCol>
                <a:gridCol w="659071">
                  <a:extLst>
                    <a:ext uri="{9D8B030D-6E8A-4147-A177-3AD203B41FA5}">
                      <a16:colId xmlns:a16="http://schemas.microsoft.com/office/drawing/2014/main" val="2911179924"/>
                    </a:ext>
                  </a:extLst>
                </a:gridCol>
                <a:gridCol w="659071">
                  <a:extLst>
                    <a:ext uri="{9D8B030D-6E8A-4147-A177-3AD203B41FA5}">
                      <a16:colId xmlns:a16="http://schemas.microsoft.com/office/drawing/2014/main" val="1524614549"/>
                    </a:ext>
                  </a:extLst>
                </a:gridCol>
                <a:gridCol w="617879">
                  <a:extLst>
                    <a:ext uri="{9D8B030D-6E8A-4147-A177-3AD203B41FA5}">
                      <a16:colId xmlns:a16="http://schemas.microsoft.com/office/drawing/2014/main" val="2175692410"/>
                    </a:ext>
                  </a:extLst>
                </a:gridCol>
                <a:gridCol w="922066">
                  <a:extLst>
                    <a:ext uri="{9D8B030D-6E8A-4147-A177-3AD203B41FA5}">
                      <a16:colId xmlns:a16="http://schemas.microsoft.com/office/drawing/2014/main" val="1914247823"/>
                    </a:ext>
                  </a:extLst>
                </a:gridCol>
                <a:gridCol w="636890">
                  <a:extLst>
                    <a:ext uri="{9D8B030D-6E8A-4147-A177-3AD203B41FA5}">
                      <a16:colId xmlns:a16="http://schemas.microsoft.com/office/drawing/2014/main" val="2295572601"/>
                    </a:ext>
                  </a:extLst>
                </a:gridCol>
              </a:tblGrid>
              <a:tr h="185106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576499"/>
                  </a:ext>
                </a:extLst>
              </a:tr>
              <a:tr h="293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064332"/>
                  </a:ext>
                </a:extLst>
              </a:tr>
              <a:tr h="1742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7712446"/>
                  </a:ext>
                </a:extLst>
              </a:tr>
              <a:tr h="1742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-3248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1943432"/>
                  </a:ext>
                </a:extLst>
              </a:tr>
              <a:tr h="1742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-7,9%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103378"/>
                  </a:ext>
                </a:extLst>
              </a:tr>
              <a:tr h="1742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13,48%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15,54%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13,48%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15,54%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13,48%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15,54%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729017"/>
                  </a:ext>
                </a:extLst>
              </a:tr>
              <a:tr h="1742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9149553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11611869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9149553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11611869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9149553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11611869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26,9%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167302"/>
                  </a:ext>
                </a:extLst>
              </a:tr>
              <a:tr h="1742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-7141503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-197477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2182649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3119017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1500892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1594489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1500892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1594489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5580719"/>
                  </a:ext>
                </a:extLst>
              </a:tr>
              <a:tr h="1742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-2,7%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-1,7%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131433"/>
                  </a:ext>
                </a:extLst>
              </a:tr>
              <a:tr h="18510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8,41%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9,19%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8,41%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9,19%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8,41%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9,19%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923420"/>
                  </a:ext>
                </a:extLst>
              </a:tr>
              <a:tr h="18510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5 947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5 797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8 829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8 809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5 341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5 280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0,97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1,48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0,89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927079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35006F-3DB8-8146-B1A0-0AC5BCCE2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2093153"/>
              </p:ext>
            </p:extLst>
          </p:nvPr>
        </p:nvGraphicFramePr>
        <p:xfrm>
          <a:off x="0" y="2095693"/>
          <a:ext cx="3554731" cy="2068827"/>
        </p:xfrm>
        <a:graphic>
          <a:graphicData uri="http://schemas.openxmlformats.org/drawingml/2006/table">
            <a:tbl>
              <a:tblPr/>
              <a:tblGrid>
                <a:gridCol w="1185981">
                  <a:extLst>
                    <a:ext uri="{9D8B030D-6E8A-4147-A177-3AD203B41FA5}">
                      <a16:colId xmlns:a16="http://schemas.microsoft.com/office/drawing/2014/main" val="242137189"/>
                    </a:ext>
                  </a:extLst>
                </a:gridCol>
                <a:gridCol w="347117">
                  <a:extLst>
                    <a:ext uri="{9D8B030D-6E8A-4147-A177-3AD203B41FA5}">
                      <a16:colId xmlns:a16="http://schemas.microsoft.com/office/drawing/2014/main" val="1118882711"/>
                    </a:ext>
                  </a:extLst>
                </a:gridCol>
                <a:gridCol w="347117">
                  <a:extLst>
                    <a:ext uri="{9D8B030D-6E8A-4147-A177-3AD203B41FA5}">
                      <a16:colId xmlns:a16="http://schemas.microsoft.com/office/drawing/2014/main" val="256698045"/>
                    </a:ext>
                  </a:extLst>
                </a:gridCol>
                <a:gridCol w="437109">
                  <a:extLst>
                    <a:ext uri="{9D8B030D-6E8A-4147-A177-3AD203B41FA5}">
                      <a16:colId xmlns:a16="http://schemas.microsoft.com/office/drawing/2014/main" val="2718809382"/>
                    </a:ext>
                  </a:extLst>
                </a:gridCol>
                <a:gridCol w="568886">
                  <a:extLst>
                    <a:ext uri="{9D8B030D-6E8A-4147-A177-3AD203B41FA5}">
                      <a16:colId xmlns:a16="http://schemas.microsoft.com/office/drawing/2014/main" val="2230180612"/>
                    </a:ext>
                  </a:extLst>
                </a:gridCol>
                <a:gridCol w="668521">
                  <a:extLst>
                    <a:ext uri="{9D8B030D-6E8A-4147-A177-3AD203B41FA5}">
                      <a16:colId xmlns:a16="http://schemas.microsoft.com/office/drawing/2014/main" val="2037672369"/>
                    </a:ext>
                  </a:extLst>
                </a:gridCol>
              </a:tblGrid>
              <a:tr h="171509"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3220498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492462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551583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1401093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8440572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3053647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8803060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416774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0749096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3619913"/>
                  </a:ext>
                </a:extLst>
              </a:tr>
              <a:tr h="17150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1884683"/>
                  </a:ext>
                </a:extLst>
              </a:tr>
              <a:tr h="18222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9243524"/>
                  </a:ext>
                </a:extLst>
              </a:tr>
            </a:tbl>
          </a:graphicData>
        </a:graphic>
      </p:graphicFrame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131D2446-97A9-6C40-9C0B-7D0179191E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381328"/>
              </p:ext>
            </p:extLst>
          </p:nvPr>
        </p:nvGraphicFramePr>
        <p:xfrm>
          <a:off x="4878072" y="2215706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3241254672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938619545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183090467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463023973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2159952424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478932271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2618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Smart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3 752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5 370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16427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1 883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003349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53771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3039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81896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162708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473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939594" y="0"/>
            <a:ext cx="1186543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32 FHD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5C88880-DB96-714E-8183-26C89DC1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0BD144DC-740B-4F40-ACF6-3B9893F652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890604"/>
              </p:ext>
            </p:extLst>
          </p:nvPr>
        </p:nvGraphicFramePr>
        <p:xfrm>
          <a:off x="5473699" y="762000"/>
          <a:ext cx="6718301" cy="8763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1032431766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476004003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985706790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2471589132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2733513512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2360958802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1424659484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82435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 FHD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&lt;=7999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430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91,5%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936148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 FHD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&gt;=8000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&lt;=9999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91286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 FHD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&gt;=10000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32795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989427" y="0"/>
            <a:ext cx="1202573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32 FHD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78DCB19-962E-A74B-BE47-75EAA8C07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4824"/>
            <a:ext cx="12192000" cy="2553176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89332690-69E0-C543-A672-6C7FFC9D1D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449087"/>
              </p:ext>
            </p:extLst>
          </p:nvPr>
        </p:nvGraphicFramePr>
        <p:xfrm>
          <a:off x="1" y="0"/>
          <a:ext cx="10355582" cy="2217420"/>
        </p:xfrm>
        <a:graphic>
          <a:graphicData uri="http://schemas.openxmlformats.org/drawingml/2006/table">
            <a:tbl>
              <a:tblPr/>
              <a:tblGrid>
                <a:gridCol w="1528546">
                  <a:extLst>
                    <a:ext uri="{9D8B030D-6E8A-4147-A177-3AD203B41FA5}">
                      <a16:colId xmlns:a16="http://schemas.microsoft.com/office/drawing/2014/main" val="732764015"/>
                    </a:ext>
                  </a:extLst>
                </a:gridCol>
                <a:gridCol w="937971">
                  <a:extLst>
                    <a:ext uri="{9D8B030D-6E8A-4147-A177-3AD203B41FA5}">
                      <a16:colId xmlns:a16="http://schemas.microsoft.com/office/drawing/2014/main" val="3583029494"/>
                    </a:ext>
                  </a:extLst>
                </a:gridCol>
                <a:gridCol w="808487">
                  <a:extLst>
                    <a:ext uri="{9D8B030D-6E8A-4147-A177-3AD203B41FA5}">
                      <a16:colId xmlns:a16="http://schemas.microsoft.com/office/drawing/2014/main" val="3546983478"/>
                    </a:ext>
                  </a:extLst>
                </a:gridCol>
                <a:gridCol w="808487">
                  <a:extLst>
                    <a:ext uri="{9D8B030D-6E8A-4147-A177-3AD203B41FA5}">
                      <a16:colId xmlns:a16="http://schemas.microsoft.com/office/drawing/2014/main" val="394786658"/>
                    </a:ext>
                  </a:extLst>
                </a:gridCol>
                <a:gridCol w="710584">
                  <a:extLst>
                    <a:ext uri="{9D8B030D-6E8A-4147-A177-3AD203B41FA5}">
                      <a16:colId xmlns:a16="http://schemas.microsoft.com/office/drawing/2014/main" val="2218667630"/>
                    </a:ext>
                  </a:extLst>
                </a:gridCol>
                <a:gridCol w="710584">
                  <a:extLst>
                    <a:ext uri="{9D8B030D-6E8A-4147-A177-3AD203B41FA5}">
                      <a16:colId xmlns:a16="http://schemas.microsoft.com/office/drawing/2014/main" val="2821529322"/>
                    </a:ext>
                  </a:extLst>
                </a:gridCol>
                <a:gridCol w="656896">
                  <a:extLst>
                    <a:ext uri="{9D8B030D-6E8A-4147-A177-3AD203B41FA5}">
                      <a16:colId xmlns:a16="http://schemas.microsoft.com/office/drawing/2014/main" val="2329488948"/>
                    </a:ext>
                  </a:extLst>
                </a:gridCol>
                <a:gridCol w="710584">
                  <a:extLst>
                    <a:ext uri="{9D8B030D-6E8A-4147-A177-3AD203B41FA5}">
                      <a16:colId xmlns:a16="http://schemas.microsoft.com/office/drawing/2014/main" val="2503912098"/>
                    </a:ext>
                  </a:extLst>
                </a:gridCol>
                <a:gridCol w="656896">
                  <a:extLst>
                    <a:ext uri="{9D8B030D-6E8A-4147-A177-3AD203B41FA5}">
                      <a16:colId xmlns:a16="http://schemas.microsoft.com/office/drawing/2014/main" val="372752432"/>
                    </a:ext>
                  </a:extLst>
                </a:gridCol>
                <a:gridCol w="656896">
                  <a:extLst>
                    <a:ext uri="{9D8B030D-6E8A-4147-A177-3AD203B41FA5}">
                      <a16:colId xmlns:a16="http://schemas.microsoft.com/office/drawing/2014/main" val="1440611206"/>
                    </a:ext>
                  </a:extLst>
                </a:gridCol>
                <a:gridCol w="615840">
                  <a:extLst>
                    <a:ext uri="{9D8B030D-6E8A-4147-A177-3AD203B41FA5}">
                      <a16:colId xmlns:a16="http://schemas.microsoft.com/office/drawing/2014/main" val="612656840"/>
                    </a:ext>
                  </a:extLst>
                </a:gridCol>
                <a:gridCol w="919023">
                  <a:extLst>
                    <a:ext uri="{9D8B030D-6E8A-4147-A177-3AD203B41FA5}">
                      <a16:colId xmlns:a16="http://schemas.microsoft.com/office/drawing/2014/main" val="3726062906"/>
                    </a:ext>
                  </a:extLst>
                </a:gridCol>
                <a:gridCol w="634788">
                  <a:extLst>
                    <a:ext uri="{9D8B030D-6E8A-4147-A177-3AD203B41FA5}">
                      <a16:colId xmlns:a16="http://schemas.microsoft.com/office/drawing/2014/main" val="1760197498"/>
                    </a:ext>
                  </a:extLst>
                </a:gridCol>
              </a:tblGrid>
              <a:tr h="192327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804809"/>
                  </a:ext>
                </a:extLst>
              </a:tr>
              <a:tr h="305461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7739056"/>
                  </a:ext>
                </a:extLst>
              </a:tr>
              <a:tr h="181014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3872202"/>
                  </a:ext>
                </a:extLst>
              </a:tr>
              <a:tr h="181014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-1153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906663"/>
                  </a:ext>
                </a:extLst>
              </a:tr>
              <a:tr h="181014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3,1%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994781"/>
                  </a:ext>
                </a:extLst>
              </a:tr>
              <a:tr h="181014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9,30%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9,47%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9,30%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9,47%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9,30%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9,47%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9954649"/>
                  </a:ext>
                </a:extLst>
              </a:tr>
              <a:tr h="181014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9143136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10517904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9143136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10517904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9143136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10517904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389990"/>
                  </a:ext>
                </a:extLst>
              </a:tr>
              <a:tr h="181014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-15806460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25074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2312994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2817432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5144201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5286887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1069258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1093384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7245767"/>
                  </a:ext>
                </a:extLst>
              </a:tr>
              <a:tr h="248894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-4,4%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0,2%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695733"/>
                  </a:ext>
                </a:extLst>
              </a:tr>
              <a:tr h="19232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8,40%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8,33%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8,40%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8,33%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8,40%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8,33%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-0,9%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722008"/>
                  </a:ext>
                </a:extLst>
              </a:tr>
              <a:tr h="19232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6 627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6 552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11 135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11 037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9 462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9 426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0,74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1,24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1,06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238166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32E93A-9D3D-F242-B53B-6B68C86B42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598823"/>
              </p:ext>
            </p:extLst>
          </p:nvPr>
        </p:nvGraphicFramePr>
        <p:xfrm>
          <a:off x="0" y="2308860"/>
          <a:ext cx="3680460" cy="1995958"/>
        </p:xfrm>
        <a:graphic>
          <a:graphicData uri="http://schemas.openxmlformats.org/drawingml/2006/table">
            <a:tbl>
              <a:tblPr/>
              <a:tblGrid>
                <a:gridCol w="1227929">
                  <a:extLst>
                    <a:ext uri="{9D8B030D-6E8A-4147-A177-3AD203B41FA5}">
                      <a16:colId xmlns:a16="http://schemas.microsoft.com/office/drawing/2014/main" val="142875934"/>
                    </a:ext>
                  </a:extLst>
                </a:gridCol>
                <a:gridCol w="359394">
                  <a:extLst>
                    <a:ext uri="{9D8B030D-6E8A-4147-A177-3AD203B41FA5}">
                      <a16:colId xmlns:a16="http://schemas.microsoft.com/office/drawing/2014/main" val="558857109"/>
                    </a:ext>
                  </a:extLst>
                </a:gridCol>
                <a:gridCol w="359394">
                  <a:extLst>
                    <a:ext uri="{9D8B030D-6E8A-4147-A177-3AD203B41FA5}">
                      <a16:colId xmlns:a16="http://schemas.microsoft.com/office/drawing/2014/main" val="2647825791"/>
                    </a:ext>
                  </a:extLst>
                </a:gridCol>
                <a:gridCol w="452570">
                  <a:extLst>
                    <a:ext uri="{9D8B030D-6E8A-4147-A177-3AD203B41FA5}">
                      <a16:colId xmlns:a16="http://schemas.microsoft.com/office/drawing/2014/main" val="1139493179"/>
                    </a:ext>
                  </a:extLst>
                </a:gridCol>
                <a:gridCol w="589007">
                  <a:extLst>
                    <a:ext uri="{9D8B030D-6E8A-4147-A177-3AD203B41FA5}">
                      <a16:colId xmlns:a16="http://schemas.microsoft.com/office/drawing/2014/main" val="1721214189"/>
                    </a:ext>
                  </a:extLst>
                </a:gridCol>
                <a:gridCol w="692166">
                  <a:extLst>
                    <a:ext uri="{9D8B030D-6E8A-4147-A177-3AD203B41FA5}">
                      <a16:colId xmlns:a16="http://schemas.microsoft.com/office/drawing/2014/main" val="3171658654"/>
                    </a:ext>
                  </a:extLst>
                </a:gridCol>
              </a:tblGrid>
              <a:tr h="165468">
                <a:tc>
                  <a:txBody>
                    <a:bodyPr/>
                    <a:lstStyle/>
                    <a:p>
                      <a:pPr algn="ctr" fontAlgn="ctr"/>
                      <a:endParaRPr lang="ru-RU" sz="8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8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5459510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356382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8803072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8278384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3385817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9267676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0500759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108723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03537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779182"/>
                  </a:ext>
                </a:extLst>
              </a:tr>
              <a:tr h="16546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3292009"/>
                  </a:ext>
                </a:extLst>
              </a:tr>
              <a:tr h="17581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8496347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04649944-FDED-7A44-AD14-627FC0857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831922"/>
              </p:ext>
            </p:extLst>
          </p:nvPr>
        </p:nvGraphicFramePr>
        <p:xfrm>
          <a:off x="4843783" y="2392439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2291176930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145901291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182717507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444037731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2177611598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483125338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4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 FHD Smart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2 817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6 204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426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1 313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25551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57284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80220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6630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0615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36368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9945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697680" y="0"/>
            <a:ext cx="1494320" cy="3385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40-43 FHD base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3F701A5-3C68-CE48-B7CF-AAFD35A9B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9AA2D114-4AB1-0E47-9C4A-8C4D7CA79E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806194"/>
              </p:ext>
            </p:extLst>
          </p:nvPr>
        </p:nvGraphicFramePr>
        <p:xfrm>
          <a:off x="5473699" y="762000"/>
          <a:ext cx="6718301" cy="8763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4013892866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317794328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200473354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429118611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2375142810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4095179012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2788599295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684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base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&lt;=6499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68755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base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&gt;=6500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&lt;=7499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500266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base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&gt;=7500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7537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376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914927" y="0"/>
            <a:ext cx="1392820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40-43 FHD base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795BC4C-5E83-7647-A9C1-93A9BEB7C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6536"/>
            <a:ext cx="12192000" cy="2541464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3DB2527B-D138-CA44-AA94-991E66A027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024065"/>
              </p:ext>
            </p:extLst>
          </p:nvPr>
        </p:nvGraphicFramePr>
        <p:xfrm>
          <a:off x="1" y="0"/>
          <a:ext cx="10321290" cy="2251713"/>
        </p:xfrm>
        <a:graphic>
          <a:graphicData uri="http://schemas.openxmlformats.org/drawingml/2006/table">
            <a:tbl>
              <a:tblPr/>
              <a:tblGrid>
                <a:gridCol w="1523484">
                  <a:extLst>
                    <a:ext uri="{9D8B030D-6E8A-4147-A177-3AD203B41FA5}">
                      <a16:colId xmlns:a16="http://schemas.microsoft.com/office/drawing/2014/main" val="2602780746"/>
                    </a:ext>
                  </a:extLst>
                </a:gridCol>
                <a:gridCol w="934865">
                  <a:extLst>
                    <a:ext uri="{9D8B030D-6E8A-4147-A177-3AD203B41FA5}">
                      <a16:colId xmlns:a16="http://schemas.microsoft.com/office/drawing/2014/main" val="555039335"/>
                    </a:ext>
                  </a:extLst>
                </a:gridCol>
                <a:gridCol w="805809">
                  <a:extLst>
                    <a:ext uri="{9D8B030D-6E8A-4147-A177-3AD203B41FA5}">
                      <a16:colId xmlns:a16="http://schemas.microsoft.com/office/drawing/2014/main" val="707194309"/>
                    </a:ext>
                  </a:extLst>
                </a:gridCol>
                <a:gridCol w="805809">
                  <a:extLst>
                    <a:ext uri="{9D8B030D-6E8A-4147-A177-3AD203B41FA5}">
                      <a16:colId xmlns:a16="http://schemas.microsoft.com/office/drawing/2014/main" val="445492638"/>
                    </a:ext>
                  </a:extLst>
                </a:gridCol>
                <a:gridCol w="708231">
                  <a:extLst>
                    <a:ext uri="{9D8B030D-6E8A-4147-A177-3AD203B41FA5}">
                      <a16:colId xmlns:a16="http://schemas.microsoft.com/office/drawing/2014/main" val="2854103315"/>
                    </a:ext>
                  </a:extLst>
                </a:gridCol>
                <a:gridCol w="708231">
                  <a:extLst>
                    <a:ext uri="{9D8B030D-6E8A-4147-A177-3AD203B41FA5}">
                      <a16:colId xmlns:a16="http://schemas.microsoft.com/office/drawing/2014/main" val="4115036480"/>
                    </a:ext>
                  </a:extLst>
                </a:gridCol>
                <a:gridCol w="654721">
                  <a:extLst>
                    <a:ext uri="{9D8B030D-6E8A-4147-A177-3AD203B41FA5}">
                      <a16:colId xmlns:a16="http://schemas.microsoft.com/office/drawing/2014/main" val="3212973211"/>
                    </a:ext>
                  </a:extLst>
                </a:gridCol>
                <a:gridCol w="708231">
                  <a:extLst>
                    <a:ext uri="{9D8B030D-6E8A-4147-A177-3AD203B41FA5}">
                      <a16:colId xmlns:a16="http://schemas.microsoft.com/office/drawing/2014/main" val="2650030397"/>
                    </a:ext>
                  </a:extLst>
                </a:gridCol>
                <a:gridCol w="654721">
                  <a:extLst>
                    <a:ext uri="{9D8B030D-6E8A-4147-A177-3AD203B41FA5}">
                      <a16:colId xmlns:a16="http://schemas.microsoft.com/office/drawing/2014/main" val="1526911627"/>
                    </a:ext>
                  </a:extLst>
                </a:gridCol>
                <a:gridCol w="654721">
                  <a:extLst>
                    <a:ext uri="{9D8B030D-6E8A-4147-A177-3AD203B41FA5}">
                      <a16:colId xmlns:a16="http://schemas.microsoft.com/office/drawing/2014/main" val="4114850757"/>
                    </a:ext>
                  </a:extLst>
                </a:gridCol>
                <a:gridCol w="613801">
                  <a:extLst>
                    <a:ext uri="{9D8B030D-6E8A-4147-A177-3AD203B41FA5}">
                      <a16:colId xmlns:a16="http://schemas.microsoft.com/office/drawing/2014/main" val="69044441"/>
                    </a:ext>
                  </a:extLst>
                </a:gridCol>
                <a:gridCol w="915979">
                  <a:extLst>
                    <a:ext uri="{9D8B030D-6E8A-4147-A177-3AD203B41FA5}">
                      <a16:colId xmlns:a16="http://schemas.microsoft.com/office/drawing/2014/main" val="4181367241"/>
                    </a:ext>
                  </a:extLst>
                </a:gridCol>
                <a:gridCol w="632687">
                  <a:extLst>
                    <a:ext uri="{9D8B030D-6E8A-4147-A177-3AD203B41FA5}">
                      <a16:colId xmlns:a16="http://schemas.microsoft.com/office/drawing/2014/main" val="168669150"/>
                    </a:ext>
                  </a:extLst>
                </a:gridCol>
              </a:tblGrid>
              <a:tr h="201469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923410"/>
                  </a:ext>
                </a:extLst>
              </a:tr>
              <a:tr h="31998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123486"/>
                  </a:ext>
                </a:extLst>
              </a:tr>
              <a:tr h="18961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686347"/>
                  </a:ext>
                </a:extLst>
              </a:tr>
              <a:tr h="18961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0752171"/>
                  </a:ext>
                </a:extLst>
              </a:tr>
              <a:tr h="18961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-4,5%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968812"/>
                  </a:ext>
                </a:extLst>
              </a:tr>
              <a:tr h="18961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5,32%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4,72%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5,32%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4,72%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5,32%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4,72%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656686"/>
                  </a:ext>
                </a:extLst>
              </a:tr>
              <a:tr h="18961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3533929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3615330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3533929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3615330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3533929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3615330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3612360"/>
                  </a:ext>
                </a:extLst>
              </a:tr>
              <a:tr h="18961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-196778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-345329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396268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320735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166483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149879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77693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66334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4591"/>
                  </a:ext>
                </a:extLst>
              </a:tr>
              <a:tr h="189618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-9,6%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0953410"/>
                  </a:ext>
                </a:extLst>
              </a:tr>
              <a:tr h="201469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2,86%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2,86%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2,86%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-11,9%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9097906"/>
                  </a:ext>
                </a:extLst>
              </a:tr>
              <a:tr h="201469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6 832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6 973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9 793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9 992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11 099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11 056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1,14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1,63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1,81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3088875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81109A2E-80AF-3F42-B2FB-0B49B52B27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507935"/>
              </p:ext>
            </p:extLst>
          </p:nvPr>
        </p:nvGraphicFramePr>
        <p:xfrm>
          <a:off x="0" y="2290007"/>
          <a:ext cx="3428999" cy="1881943"/>
        </p:xfrm>
        <a:graphic>
          <a:graphicData uri="http://schemas.openxmlformats.org/drawingml/2006/table">
            <a:tbl>
              <a:tblPr/>
              <a:tblGrid>
                <a:gridCol w="1228447">
                  <a:extLst>
                    <a:ext uri="{9D8B030D-6E8A-4147-A177-3AD203B41FA5}">
                      <a16:colId xmlns:a16="http://schemas.microsoft.com/office/drawing/2014/main" val="2612236537"/>
                    </a:ext>
                  </a:extLst>
                </a:gridCol>
                <a:gridCol w="279646">
                  <a:extLst>
                    <a:ext uri="{9D8B030D-6E8A-4147-A177-3AD203B41FA5}">
                      <a16:colId xmlns:a16="http://schemas.microsoft.com/office/drawing/2014/main" val="898491332"/>
                    </a:ext>
                  </a:extLst>
                </a:gridCol>
                <a:gridCol w="279646">
                  <a:extLst>
                    <a:ext uri="{9D8B030D-6E8A-4147-A177-3AD203B41FA5}">
                      <a16:colId xmlns:a16="http://schemas.microsoft.com/office/drawing/2014/main" val="3729260441"/>
                    </a:ext>
                  </a:extLst>
                </a:gridCol>
                <a:gridCol w="359545">
                  <a:extLst>
                    <a:ext uri="{9D8B030D-6E8A-4147-A177-3AD203B41FA5}">
                      <a16:colId xmlns:a16="http://schemas.microsoft.com/office/drawing/2014/main" val="3036644927"/>
                    </a:ext>
                  </a:extLst>
                </a:gridCol>
                <a:gridCol w="589256">
                  <a:extLst>
                    <a:ext uri="{9D8B030D-6E8A-4147-A177-3AD203B41FA5}">
                      <a16:colId xmlns:a16="http://schemas.microsoft.com/office/drawing/2014/main" val="661030448"/>
                    </a:ext>
                  </a:extLst>
                </a:gridCol>
                <a:gridCol w="692459">
                  <a:extLst>
                    <a:ext uri="{9D8B030D-6E8A-4147-A177-3AD203B41FA5}">
                      <a16:colId xmlns:a16="http://schemas.microsoft.com/office/drawing/2014/main" val="1147723005"/>
                    </a:ext>
                  </a:extLst>
                </a:gridCol>
              </a:tblGrid>
              <a:tr h="156016"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652034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8897115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505654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5693447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######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694851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######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124365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1554009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1890063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381203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7134197"/>
                  </a:ext>
                </a:extLst>
              </a:tr>
              <a:tr h="156016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22825"/>
                  </a:ext>
                </a:extLst>
              </a:tr>
              <a:tr h="16576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1369489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5DF7A346-D831-C242-BEA1-C19956ADC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50330"/>
              </p:ext>
            </p:extLst>
          </p:nvPr>
        </p:nvGraphicFramePr>
        <p:xfrm>
          <a:off x="4809491" y="2369724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2943394313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258500588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760499451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013988930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1062986575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660739248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1686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base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60199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3042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24879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8680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869586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872351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8982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85846" y="0"/>
            <a:ext cx="1406154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Yu Gothic UI Semibold" panose="020B0700000000000000" pitchFamily="34" charset="-128"/>
                <a:cs typeface="MV Boli" panose="02000500030200090000" pitchFamily="2" charset="0"/>
              </a:rPr>
              <a:t>40-43 FHD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E2BAA81-9CA7-A647-8BAB-0F7487312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C79F98AD-BFEA-D94C-93E7-4C325FE3BD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229566"/>
              </p:ext>
            </p:extLst>
          </p:nvPr>
        </p:nvGraphicFramePr>
        <p:xfrm>
          <a:off x="5473699" y="726877"/>
          <a:ext cx="6718301" cy="10795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3439987615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694436299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407079964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544380173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2067275916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1120557794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2797049137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4146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&lt;=7999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4617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&gt;=8000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&lt;=9999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137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72,9%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66579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&gt;=10000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&lt;=12999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-0,2%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401576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&gt;=13000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2911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7371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779434" y="0"/>
            <a:ext cx="1412566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40-43 FHD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7800273-94AA-714E-A6FF-03F74AF41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6536"/>
            <a:ext cx="12192000" cy="2541464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ECB88CDE-759A-604A-9419-11627F57AD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142415"/>
              </p:ext>
            </p:extLst>
          </p:nvPr>
        </p:nvGraphicFramePr>
        <p:xfrm>
          <a:off x="1" y="0"/>
          <a:ext cx="10389871" cy="2194559"/>
        </p:xfrm>
        <a:graphic>
          <a:graphicData uri="http://schemas.openxmlformats.org/drawingml/2006/table">
            <a:tbl>
              <a:tblPr/>
              <a:tblGrid>
                <a:gridCol w="1533607">
                  <a:extLst>
                    <a:ext uri="{9D8B030D-6E8A-4147-A177-3AD203B41FA5}">
                      <a16:colId xmlns:a16="http://schemas.microsoft.com/office/drawing/2014/main" val="960128326"/>
                    </a:ext>
                  </a:extLst>
                </a:gridCol>
                <a:gridCol w="941077">
                  <a:extLst>
                    <a:ext uri="{9D8B030D-6E8A-4147-A177-3AD203B41FA5}">
                      <a16:colId xmlns:a16="http://schemas.microsoft.com/office/drawing/2014/main" val="2515076519"/>
                    </a:ext>
                  </a:extLst>
                </a:gridCol>
                <a:gridCol w="811164">
                  <a:extLst>
                    <a:ext uri="{9D8B030D-6E8A-4147-A177-3AD203B41FA5}">
                      <a16:colId xmlns:a16="http://schemas.microsoft.com/office/drawing/2014/main" val="303287067"/>
                    </a:ext>
                  </a:extLst>
                </a:gridCol>
                <a:gridCol w="811164">
                  <a:extLst>
                    <a:ext uri="{9D8B030D-6E8A-4147-A177-3AD203B41FA5}">
                      <a16:colId xmlns:a16="http://schemas.microsoft.com/office/drawing/2014/main" val="461047327"/>
                    </a:ext>
                  </a:extLst>
                </a:gridCol>
                <a:gridCol w="712937">
                  <a:extLst>
                    <a:ext uri="{9D8B030D-6E8A-4147-A177-3AD203B41FA5}">
                      <a16:colId xmlns:a16="http://schemas.microsoft.com/office/drawing/2014/main" val="1692175499"/>
                    </a:ext>
                  </a:extLst>
                </a:gridCol>
                <a:gridCol w="712937">
                  <a:extLst>
                    <a:ext uri="{9D8B030D-6E8A-4147-A177-3AD203B41FA5}">
                      <a16:colId xmlns:a16="http://schemas.microsoft.com/office/drawing/2014/main" val="452502481"/>
                    </a:ext>
                  </a:extLst>
                </a:gridCol>
                <a:gridCol w="659071">
                  <a:extLst>
                    <a:ext uri="{9D8B030D-6E8A-4147-A177-3AD203B41FA5}">
                      <a16:colId xmlns:a16="http://schemas.microsoft.com/office/drawing/2014/main" val="1776074219"/>
                    </a:ext>
                  </a:extLst>
                </a:gridCol>
                <a:gridCol w="712937">
                  <a:extLst>
                    <a:ext uri="{9D8B030D-6E8A-4147-A177-3AD203B41FA5}">
                      <a16:colId xmlns:a16="http://schemas.microsoft.com/office/drawing/2014/main" val="898888664"/>
                    </a:ext>
                  </a:extLst>
                </a:gridCol>
                <a:gridCol w="659071">
                  <a:extLst>
                    <a:ext uri="{9D8B030D-6E8A-4147-A177-3AD203B41FA5}">
                      <a16:colId xmlns:a16="http://schemas.microsoft.com/office/drawing/2014/main" val="3039238977"/>
                    </a:ext>
                  </a:extLst>
                </a:gridCol>
                <a:gridCol w="659071">
                  <a:extLst>
                    <a:ext uri="{9D8B030D-6E8A-4147-A177-3AD203B41FA5}">
                      <a16:colId xmlns:a16="http://schemas.microsoft.com/office/drawing/2014/main" val="1934640855"/>
                    </a:ext>
                  </a:extLst>
                </a:gridCol>
                <a:gridCol w="617879">
                  <a:extLst>
                    <a:ext uri="{9D8B030D-6E8A-4147-A177-3AD203B41FA5}">
                      <a16:colId xmlns:a16="http://schemas.microsoft.com/office/drawing/2014/main" val="847374482"/>
                    </a:ext>
                  </a:extLst>
                </a:gridCol>
                <a:gridCol w="922066">
                  <a:extLst>
                    <a:ext uri="{9D8B030D-6E8A-4147-A177-3AD203B41FA5}">
                      <a16:colId xmlns:a16="http://schemas.microsoft.com/office/drawing/2014/main" val="1503098033"/>
                    </a:ext>
                  </a:extLst>
                </a:gridCol>
                <a:gridCol w="636890">
                  <a:extLst>
                    <a:ext uri="{9D8B030D-6E8A-4147-A177-3AD203B41FA5}">
                      <a16:colId xmlns:a16="http://schemas.microsoft.com/office/drawing/2014/main" val="1231999963"/>
                    </a:ext>
                  </a:extLst>
                </a:gridCol>
              </a:tblGrid>
              <a:tr h="196355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099504"/>
                  </a:ext>
                </a:extLst>
              </a:tr>
              <a:tr h="311859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2495252"/>
                  </a:ext>
                </a:extLst>
              </a:tr>
              <a:tr h="1848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5148655"/>
                  </a:ext>
                </a:extLst>
              </a:tr>
              <a:tr h="1848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-2942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4678608"/>
                  </a:ext>
                </a:extLst>
              </a:tr>
              <a:tr h="1848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-8,4%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-9,5%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4825731"/>
                  </a:ext>
                </a:extLst>
              </a:tr>
              <a:tr h="1848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9,54%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9,23%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9,54%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9,23%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9,54%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9,23%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800932"/>
                  </a:ext>
                </a:extLst>
              </a:tr>
              <a:tr h="1848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9810781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10743492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9810781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10743492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9810781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10743492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441771"/>
                  </a:ext>
                </a:extLst>
              </a:tr>
              <a:tr h="1848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-20926276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-602480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928520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1221616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2247670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2061757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2690889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2596393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5534094"/>
                  </a:ext>
                </a:extLst>
              </a:tr>
              <a:tr h="1848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-5,8%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-5,6%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919869"/>
                  </a:ext>
                </a:extLst>
              </a:tr>
              <a:tr h="19635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9,02%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8,51%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9,02%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8,51%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9,02%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8,51%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-5,6%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9214693"/>
                  </a:ext>
                </a:extLst>
              </a:tr>
              <a:tr h="19635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9 285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8 982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12 084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12 346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12 067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12 133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0,97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1,33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7405925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F23018C6-4DF2-684B-A739-5FCDA47D8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020512"/>
              </p:ext>
            </p:extLst>
          </p:nvPr>
        </p:nvGraphicFramePr>
        <p:xfrm>
          <a:off x="0" y="2295684"/>
          <a:ext cx="3520440" cy="1853403"/>
        </p:xfrm>
        <a:graphic>
          <a:graphicData uri="http://schemas.openxmlformats.org/drawingml/2006/table">
            <a:tbl>
              <a:tblPr/>
              <a:tblGrid>
                <a:gridCol w="1174541">
                  <a:extLst>
                    <a:ext uri="{9D8B030D-6E8A-4147-A177-3AD203B41FA5}">
                      <a16:colId xmlns:a16="http://schemas.microsoft.com/office/drawing/2014/main" val="2108079581"/>
                    </a:ext>
                  </a:extLst>
                </a:gridCol>
                <a:gridCol w="343768">
                  <a:extLst>
                    <a:ext uri="{9D8B030D-6E8A-4147-A177-3AD203B41FA5}">
                      <a16:colId xmlns:a16="http://schemas.microsoft.com/office/drawing/2014/main" val="3976090854"/>
                    </a:ext>
                  </a:extLst>
                </a:gridCol>
                <a:gridCol w="343768">
                  <a:extLst>
                    <a:ext uri="{9D8B030D-6E8A-4147-A177-3AD203B41FA5}">
                      <a16:colId xmlns:a16="http://schemas.microsoft.com/office/drawing/2014/main" val="3945222684"/>
                    </a:ext>
                  </a:extLst>
                </a:gridCol>
                <a:gridCol w="432893">
                  <a:extLst>
                    <a:ext uri="{9D8B030D-6E8A-4147-A177-3AD203B41FA5}">
                      <a16:colId xmlns:a16="http://schemas.microsoft.com/office/drawing/2014/main" val="4214363999"/>
                    </a:ext>
                  </a:extLst>
                </a:gridCol>
                <a:gridCol w="563398">
                  <a:extLst>
                    <a:ext uri="{9D8B030D-6E8A-4147-A177-3AD203B41FA5}">
                      <a16:colId xmlns:a16="http://schemas.microsoft.com/office/drawing/2014/main" val="1787484150"/>
                    </a:ext>
                  </a:extLst>
                </a:gridCol>
                <a:gridCol w="662072">
                  <a:extLst>
                    <a:ext uri="{9D8B030D-6E8A-4147-A177-3AD203B41FA5}">
                      <a16:colId xmlns:a16="http://schemas.microsoft.com/office/drawing/2014/main" val="3609380950"/>
                    </a:ext>
                  </a:extLst>
                </a:gridCol>
              </a:tblGrid>
              <a:tr h="153650"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353903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6793708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256580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0132014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003407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3144813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13145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766911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9911400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9390752"/>
                  </a:ext>
                </a:extLst>
              </a:tr>
              <a:tr h="15365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5019795"/>
                  </a:ext>
                </a:extLst>
              </a:tr>
              <a:tr h="163253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9198905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B1FB66E7-7C3F-214C-8B06-7AD5C45EF9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2696023"/>
              </p:ext>
            </p:extLst>
          </p:nvPr>
        </p:nvGraphicFramePr>
        <p:xfrm>
          <a:off x="4878072" y="2295684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3011559534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555130843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419601317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803564366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1251638867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782763386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53118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smart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1 556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1 579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4620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09118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56739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48360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9283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280316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5974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2040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55388" y="0"/>
            <a:ext cx="1436612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Yu Gothic UI Semibold" panose="020B0700000000000000" pitchFamily="34" charset="-128"/>
                <a:cs typeface="MV Boli" panose="02000500030200090000" pitchFamily="2" charset="0"/>
              </a:rPr>
              <a:t>40-43 UHD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89912D7-20E0-9941-8605-7DDAFB92A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817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21F689F1-3DEC-404D-B5C0-87D4E50E6F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142799"/>
              </p:ext>
            </p:extLst>
          </p:nvPr>
        </p:nvGraphicFramePr>
        <p:xfrm>
          <a:off x="5473699" y="598170"/>
          <a:ext cx="6718301" cy="10795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3857028493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849963421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83131996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564595041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917891615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1220208777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1185748514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8379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&lt;=11999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292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49,2%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27583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&gt;=12000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&lt;=14999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88037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&gt;=15000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&lt;=17999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073203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&gt;=18000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79818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745770" y="0"/>
            <a:ext cx="1446230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40-43 UHD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A7EB2FC-5DA7-4848-BFF7-B001BB95A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6536"/>
            <a:ext cx="12192000" cy="2541464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90E538DD-C43C-0A42-BB06-558262CEF0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005808"/>
              </p:ext>
            </p:extLst>
          </p:nvPr>
        </p:nvGraphicFramePr>
        <p:xfrm>
          <a:off x="1" y="0"/>
          <a:ext cx="10344151" cy="2160266"/>
        </p:xfrm>
        <a:graphic>
          <a:graphicData uri="http://schemas.openxmlformats.org/drawingml/2006/table">
            <a:tbl>
              <a:tblPr/>
              <a:tblGrid>
                <a:gridCol w="1526858">
                  <a:extLst>
                    <a:ext uri="{9D8B030D-6E8A-4147-A177-3AD203B41FA5}">
                      <a16:colId xmlns:a16="http://schemas.microsoft.com/office/drawing/2014/main" val="299583232"/>
                    </a:ext>
                  </a:extLst>
                </a:gridCol>
                <a:gridCol w="936936">
                  <a:extLst>
                    <a:ext uri="{9D8B030D-6E8A-4147-A177-3AD203B41FA5}">
                      <a16:colId xmlns:a16="http://schemas.microsoft.com/office/drawing/2014/main" val="3408173747"/>
                    </a:ext>
                  </a:extLst>
                </a:gridCol>
                <a:gridCol w="807594">
                  <a:extLst>
                    <a:ext uri="{9D8B030D-6E8A-4147-A177-3AD203B41FA5}">
                      <a16:colId xmlns:a16="http://schemas.microsoft.com/office/drawing/2014/main" val="2552445042"/>
                    </a:ext>
                  </a:extLst>
                </a:gridCol>
                <a:gridCol w="807594">
                  <a:extLst>
                    <a:ext uri="{9D8B030D-6E8A-4147-A177-3AD203B41FA5}">
                      <a16:colId xmlns:a16="http://schemas.microsoft.com/office/drawing/2014/main" val="3153065857"/>
                    </a:ext>
                  </a:extLst>
                </a:gridCol>
                <a:gridCol w="709800">
                  <a:extLst>
                    <a:ext uri="{9D8B030D-6E8A-4147-A177-3AD203B41FA5}">
                      <a16:colId xmlns:a16="http://schemas.microsoft.com/office/drawing/2014/main" val="3346052620"/>
                    </a:ext>
                  </a:extLst>
                </a:gridCol>
                <a:gridCol w="709800">
                  <a:extLst>
                    <a:ext uri="{9D8B030D-6E8A-4147-A177-3AD203B41FA5}">
                      <a16:colId xmlns:a16="http://schemas.microsoft.com/office/drawing/2014/main" val="3041669649"/>
                    </a:ext>
                  </a:extLst>
                </a:gridCol>
                <a:gridCol w="656171">
                  <a:extLst>
                    <a:ext uri="{9D8B030D-6E8A-4147-A177-3AD203B41FA5}">
                      <a16:colId xmlns:a16="http://schemas.microsoft.com/office/drawing/2014/main" val="2114307275"/>
                    </a:ext>
                  </a:extLst>
                </a:gridCol>
                <a:gridCol w="709800">
                  <a:extLst>
                    <a:ext uri="{9D8B030D-6E8A-4147-A177-3AD203B41FA5}">
                      <a16:colId xmlns:a16="http://schemas.microsoft.com/office/drawing/2014/main" val="1487761284"/>
                    </a:ext>
                  </a:extLst>
                </a:gridCol>
                <a:gridCol w="656171">
                  <a:extLst>
                    <a:ext uri="{9D8B030D-6E8A-4147-A177-3AD203B41FA5}">
                      <a16:colId xmlns:a16="http://schemas.microsoft.com/office/drawing/2014/main" val="2280990079"/>
                    </a:ext>
                  </a:extLst>
                </a:gridCol>
                <a:gridCol w="656171">
                  <a:extLst>
                    <a:ext uri="{9D8B030D-6E8A-4147-A177-3AD203B41FA5}">
                      <a16:colId xmlns:a16="http://schemas.microsoft.com/office/drawing/2014/main" val="3633508438"/>
                    </a:ext>
                  </a:extLst>
                </a:gridCol>
                <a:gridCol w="615160">
                  <a:extLst>
                    <a:ext uri="{9D8B030D-6E8A-4147-A177-3AD203B41FA5}">
                      <a16:colId xmlns:a16="http://schemas.microsoft.com/office/drawing/2014/main" val="4154112848"/>
                    </a:ext>
                  </a:extLst>
                </a:gridCol>
                <a:gridCol w="918008">
                  <a:extLst>
                    <a:ext uri="{9D8B030D-6E8A-4147-A177-3AD203B41FA5}">
                      <a16:colId xmlns:a16="http://schemas.microsoft.com/office/drawing/2014/main" val="1018604180"/>
                    </a:ext>
                  </a:extLst>
                </a:gridCol>
                <a:gridCol w="634088">
                  <a:extLst>
                    <a:ext uri="{9D8B030D-6E8A-4147-A177-3AD203B41FA5}">
                      <a16:colId xmlns:a16="http://schemas.microsoft.com/office/drawing/2014/main" val="3563661543"/>
                    </a:ext>
                  </a:extLst>
                </a:gridCol>
              </a:tblGrid>
              <a:tr h="193287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6365742"/>
                  </a:ext>
                </a:extLst>
              </a:tr>
              <a:tr h="306986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90910"/>
                  </a:ext>
                </a:extLst>
              </a:tr>
              <a:tr h="1819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2147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2147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2147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395804"/>
                  </a:ext>
                </a:extLst>
              </a:tr>
              <a:tr h="1819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-287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6751880"/>
                  </a:ext>
                </a:extLst>
              </a:tr>
              <a:tr h="1819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-0,5%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0,3%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283683"/>
                  </a:ext>
                </a:extLst>
              </a:tr>
              <a:tr h="1819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15,44%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15,44%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15,44%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107276"/>
                  </a:ext>
                </a:extLst>
              </a:tr>
              <a:tr h="1819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23286164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29378561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23286164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29378561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23286164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29378561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373686"/>
                  </a:ext>
                </a:extLst>
              </a:tr>
              <a:tr h="1819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-9137459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-98247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2246611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3432842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12124823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15649352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4175162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4779225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3592319"/>
                  </a:ext>
                </a:extLst>
              </a:tr>
              <a:tr h="1819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-0,3%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2385789"/>
                  </a:ext>
                </a:extLst>
              </a:tr>
              <a:tr h="19328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21,40%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23,26%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21,40%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23,26%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21,40%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23,26%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374014"/>
                  </a:ext>
                </a:extLst>
              </a:tr>
              <a:tr h="19328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11 404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10 434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15 565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15 076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14 650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14 527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0,76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1,10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1,06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0115555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698604A7-BAA3-A04A-8F29-DE947FFBB8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56776"/>
              </p:ext>
            </p:extLst>
          </p:nvPr>
        </p:nvGraphicFramePr>
        <p:xfrm>
          <a:off x="0" y="2246635"/>
          <a:ext cx="3771900" cy="1948178"/>
        </p:xfrm>
        <a:graphic>
          <a:graphicData uri="http://schemas.openxmlformats.org/drawingml/2006/table">
            <a:tbl>
              <a:tblPr/>
              <a:tblGrid>
                <a:gridCol w="1258436">
                  <a:extLst>
                    <a:ext uri="{9D8B030D-6E8A-4147-A177-3AD203B41FA5}">
                      <a16:colId xmlns:a16="http://schemas.microsoft.com/office/drawing/2014/main" val="2693161008"/>
                    </a:ext>
                  </a:extLst>
                </a:gridCol>
                <a:gridCol w="368323">
                  <a:extLst>
                    <a:ext uri="{9D8B030D-6E8A-4147-A177-3AD203B41FA5}">
                      <a16:colId xmlns:a16="http://schemas.microsoft.com/office/drawing/2014/main" val="1174713705"/>
                    </a:ext>
                  </a:extLst>
                </a:gridCol>
                <a:gridCol w="368323">
                  <a:extLst>
                    <a:ext uri="{9D8B030D-6E8A-4147-A177-3AD203B41FA5}">
                      <a16:colId xmlns:a16="http://schemas.microsoft.com/office/drawing/2014/main" val="1265503370"/>
                    </a:ext>
                  </a:extLst>
                </a:gridCol>
                <a:gridCol w="463814">
                  <a:extLst>
                    <a:ext uri="{9D8B030D-6E8A-4147-A177-3AD203B41FA5}">
                      <a16:colId xmlns:a16="http://schemas.microsoft.com/office/drawing/2014/main" val="2122614863"/>
                    </a:ext>
                  </a:extLst>
                </a:gridCol>
                <a:gridCol w="603641">
                  <a:extLst>
                    <a:ext uri="{9D8B030D-6E8A-4147-A177-3AD203B41FA5}">
                      <a16:colId xmlns:a16="http://schemas.microsoft.com/office/drawing/2014/main" val="798980037"/>
                    </a:ext>
                  </a:extLst>
                </a:gridCol>
                <a:gridCol w="709363">
                  <a:extLst>
                    <a:ext uri="{9D8B030D-6E8A-4147-A177-3AD203B41FA5}">
                      <a16:colId xmlns:a16="http://schemas.microsoft.com/office/drawing/2014/main" val="1550634132"/>
                    </a:ext>
                  </a:extLst>
                </a:gridCol>
              </a:tblGrid>
              <a:tr h="161507"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823878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370426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423597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6413094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5815286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0881891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781297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469176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7126317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9911960"/>
                  </a:ext>
                </a:extLst>
              </a:tr>
              <a:tr h="161507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35314"/>
                  </a:ext>
                </a:extLst>
              </a:tr>
              <a:tr h="171601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1668063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43E31FE6-E241-C74C-81D6-BDD7E83116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849845"/>
              </p:ext>
            </p:extLst>
          </p:nvPr>
        </p:nvGraphicFramePr>
        <p:xfrm>
          <a:off x="4832352" y="2246635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1490798984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110476236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725171179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547361013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2303100756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002654294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6735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UHD smart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3 810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4 494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6569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1 664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22107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849659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27489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3824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23866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4121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6013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55388" y="0"/>
            <a:ext cx="1436612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Yu Gothic UI Semibold" panose="020B0700000000000000" pitchFamily="34" charset="-128"/>
                <a:cs typeface="MV Boli" panose="02000500030200090000" pitchFamily="2" charset="0"/>
              </a:rPr>
              <a:t>48-50 UHD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8355013-E6D1-9D4B-ACDA-2B8B5B43B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BA4CB070-396B-254C-9C17-91B996EB5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802842"/>
              </p:ext>
            </p:extLst>
          </p:nvPr>
        </p:nvGraphicFramePr>
        <p:xfrm>
          <a:off x="5473699" y="762000"/>
          <a:ext cx="6718301" cy="10795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2217919083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424748922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12283581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220530745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700897328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1617265194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2045344537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30899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48-50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&lt;=14999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142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63,4%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56238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48-50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&gt;=15000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&lt;=19999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-0,3%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16924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48-50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 20000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4797318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48-50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 25000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5855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838905" y="-60867"/>
            <a:ext cx="1478825" cy="3385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Market  W28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AF2E6156-F7B8-3249-95DA-44975768B5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740163"/>
              </p:ext>
            </p:extLst>
          </p:nvPr>
        </p:nvGraphicFramePr>
        <p:xfrm>
          <a:off x="144541" y="108410"/>
          <a:ext cx="3517870" cy="435134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703574">
                  <a:extLst>
                    <a:ext uri="{9D8B030D-6E8A-4147-A177-3AD203B41FA5}">
                      <a16:colId xmlns:a16="http://schemas.microsoft.com/office/drawing/2014/main" val="1534177010"/>
                    </a:ext>
                  </a:extLst>
                </a:gridCol>
                <a:gridCol w="703574">
                  <a:extLst>
                    <a:ext uri="{9D8B030D-6E8A-4147-A177-3AD203B41FA5}">
                      <a16:colId xmlns:a16="http://schemas.microsoft.com/office/drawing/2014/main" val="10725401"/>
                    </a:ext>
                  </a:extLst>
                </a:gridCol>
                <a:gridCol w="703574">
                  <a:extLst>
                    <a:ext uri="{9D8B030D-6E8A-4147-A177-3AD203B41FA5}">
                      <a16:colId xmlns:a16="http://schemas.microsoft.com/office/drawing/2014/main" val="284542464"/>
                    </a:ext>
                  </a:extLst>
                </a:gridCol>
                <a:gridCol w="703574">
                  <a:extLst>
                    <a:ext uri="{9D8B030D-6E8A-4147-A177-3AD203B41FA5}">
                      <a16:colId xmlns:a16="http://schemas.microsoft.com/office/drawing/2014/main" val="2170139403"/>
                    </a:ext>
                  </a:extLst>
                </a:gridCol>
                <a:gridCol w="703574">
                  <a:extLst>
                    <a:ext uri="{9D8B030D-6E8A-4147-A177-3AD203B41FA5}">
                      <a16:colId xmlns:a16="http://schemas.microsoft.com/office/drawing/2014/main" val="956590781"/>
                    </a:ext>
                  </a:extLst>
                </a:gridCol>
              </a:tblGrid>
              <a:tr h="368024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BRAND</a:t>
                      </a:r>
                      <a:endParaRPr lang="en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27</a:t>
                      </a:r>
                      <a:endParaRPr lang="ru-RU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28</a:t>
                      </a:r>
                      <a:endParaRPr lang="ru-RU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u="none" strike="noStrike">
                          <a:effectLst/>
                        </a:rPr>
                        <a:t>Share w28, pcs</a:t>
                      </a:r>
                      <a:endParaRPr lang="en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u="none" strike="noStrike">
                          <a:effectLst/>
                        </a:rPr>
                        <a:t>dinamics w28vs27</a:t>
                      </a:r>
                      <a:endParaRPr lang="en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ctr"/>
                </a:tc>
                <a:extLst>
                  <a:ext uri="{0D108BD9-81ED-4DB2-BD59-A6C34878D82A}">
                    <a16:rowId xmlns:a16="http://schemas.microsoft.com/office/drawing/2014/main" val="2280489499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JVC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</a:rPr>
                        <a:t>146</a:t>
                      </a:r>
                      <a:endParaRPr lang="ru-RU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226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55%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3829982057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HISENSE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559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861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7%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54%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4274208002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KIVI</a:t>
                      </a:r>
                      <a:endParaRPr lang="en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1636</a:t>
                      </a:r>
                      <a:endParaRPr lang="ru-RU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2179</a:t>
                      </a:r>
                      <a:endParaRPr lang="ru-RU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17%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33%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2771809785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LIBERTON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126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162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29%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1375068620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LIBERTY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65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83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28%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2242548234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BRAVIS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985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1164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9%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18%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2700450586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SAMSUNG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2483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2896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23%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17%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3220815060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Market</a:t>
                      </a:r>
                      <a:endParaRPr lang="en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10763</a:t>
                      </a:r>
                      <a:endParaRPr lang="ru-RU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  <a:highlight>
                            <a:srgbClr val="FFFF00"/>
                          </a:highlight>
                        </a:rPr>
                        <a:t>12528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16%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169093511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AKAI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143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</a:rPr>
                        <a:t>166</a:t>
                      </a:r>
                      <a:endParaRPr lang="ru-RU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</a:rPr>
                        <a:t>1%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</a:rPr>
                        <a:t>16%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4262870333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SKYWORTH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178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206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</a:rPr>
                        <a:t>16%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3745493789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SONY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288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329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3%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14%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82913824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TDLEX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211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239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13%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3623271398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LG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1484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1618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13%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9%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2777594142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PHILIPS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266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283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6%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3332567234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SATURN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93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94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2441171836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TOSHIBA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282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284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2%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4165484220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VINGA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154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155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2693734367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ELENBERG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341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330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3%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-3%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4294002459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PANASONIC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126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116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-8%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3547735808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ERGO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599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551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4%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-8%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2250423738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MYSTERY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175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157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-10%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2081832712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ROMSAT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119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99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-17%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4185462572"/>
                  </a:ext>
                </a:extLst>
              </a:tr>
              <a:tr h="173188">
                <a:tc>
                  <a:txBody>
                    <a:bodyPr/>
                    <a:lstStyle/>
                    <a:p>
                      <a:pPr algn="l" fontAlgn="b"/>
                      <a:r>
                        <a:rPr lang="en" sz="1000" u="none" strike="noStrike">
                          <a:effectLst/>
                        </a:rPr>
                        <a:t>AIWA</a:t>
                      </a:r>
                      <a:endParaRPr lang="e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105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82</a:t>
                      </a:r>
                      <a:endParaRPr lang="ru-RU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>
                          <a:effectLst/>
                        </a:rPr>
                        <a:t>1%</a:t>
                      </a:r>
                      <a:endParaRPr lang="ru-RU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000" u="none" strike="noStrike" dirty="0">
                          <a:effectLst/>
                        </a:rPr>
                        <a:t>-22%</a:t>
                      </a:r>
                      <a:endParaRPr lang="ru-RU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118" marR="8118" marT="8118" marB="0" anchor="b"/>
                </a:tc>
                <a:extLst>
                  <a:ext uri="{0D108BD9-81ED-4DB2-BD59-A6C34878D82A}">
                    <a16:rowId xmlns:a16="http://schemas.microsoft.com/office/drawing/2014/main" val="3008491135"/>
                  </a:ext>
                </a:extLst>
              </a:tr>
            </a:tbl>
          </a:graphicData>
        </a:graphic>
      </p:graphicFrame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094B25B1-90C8-5F47-86B6-29CA999C28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235787"/>
              </p:ext>
            </p:extLst>
          </p:nvPr>
        </p:nvGraphicFramePr>
        <p:xfrm>
          <a:off x="144541" y="4851400"/>
          <a:ext cx="10561317" cy="2006600"/>
        </p:xfrm>
        <a:graphic>
          <a:graphicData uri="http://schemas.openxmlformats.org/drawingml/2006/table">
            <a:tbl>
              <a:tblPr/>
              <a:tblGrid>
                <a:gridCol w="1558914">
                  <a:extLst>
                    <a:ext uri="{9D8B030D-6E8A-4147-A177-3AD203B41FA5}">
                      <a16:colId xmlns:a16="http://schemas.microsoft.com/office/drawing/2014/main" val="1767985901"/>
                    </a:ext>
                  </a:extLst>
                </a:gridCol>
                <a:gridCol w="956606">
                  <a:extLst>
                    <a:ext uri="{9D8B030D-6E8A-4147-A177-3AD203B41FA5}">
                      <a16:colId xmlns:a16="http://schemas.microsoft.com/office/drawing/2014/main" val="970520059"/>
                    </a:ext>
                  </a:extLst>
                </a:gridCol>
                <a:gridCol w="824549">
                  <a:extLst>
                    <a:ext uri="{9D8B030D-6E8A-4147-A177-3AD203B41FA5}">
                      <a16:colId xmlns:a16="http://schemas.microsoft.com/office/drawing/2014/main" val="2731450567"/>
                    </a:ext>
                  </a:extLst>
                </a:gridCol>
                <a:gridCol w="824549">
                  <a:extLst>
                    <a:ext uri="{9D8B030D-6E8A-4147-A177-3AD203B41FA5}">
                      <a16:colId xmlns:a16="http://schemas.microsoft.com/office/drawing/2014/main" val="3185480966"/>
                    </a:ext>
                  </a:extLst>
                </a:gridCol>
                <a:gridCol w="724701">
                  <a:extLst>
                    <a:ext uri="{9D8B030D-6E8A-4147-A177-3AD203B41FA5}">
                      <a16:colId xmlns:a16="http://schemas.microsoft.com/office/drawing/2014/main" val="2126383241"/>
                    </a:ext>
                  </a:extLst>
                </a:gridCol>
                <a:gridCol w="724701">
                  <a:extLst>
                    <a:ext uri="{9D8B030D-6E8A-4147-A177-3AD203B41FA5}">
                      <a16:colId xmlns:a16="http://schemas.microsoft.com/office/drawing/2014/main" val="1692715457"/>
                    </a:ext>
                  </a:extLst>
                </a:gridCol>
                <a:gridCol w="669946">
                  <a:extLst>
                    <a:ext uri="{9D8B030D-6E8A-4147-A177-3AD203B41FA5}">
                      <a16:colId xmlns:a16="http://schemas.microsoft.com/office/drawing/2014/main" val="3402125410"/>
                    </a:ext>
                  </a:extLst>
                </a:gridCol>
                <a:gridCol w="724701">
                  <a:extLst>
                    <a:ext uri="{9D8B030D-6E8A-4147-A177-3AD203B41FA5}">
                      <a16:colId xmlns:a16="http://schemas.microsoft.com/office/drawing/2014/main" val="1159735581"/>
                    </a:ext>
                  </a:extLst>
                </a:gridCol>
                <a:gridCol w="669946">
                  <a:extLst>
                    <a:ext uri="{9D8B030D-6E8A-4147-A177-3AD203B41FA5}">
                      <a16:colId xmlns:a16="http://schemas.microsoft.com/office/drawing/2014/main" val="79731471"/>
                    </a:ext>
                  </a:extLst>
                </a:gridCol>
                <a:gridCol w="669946">
                  <a:extLst>
                    <a:ext uri="{9D8B030D-6E8A-4147-A177-3AD203B41FA5}">
                      <a16:colId xmlns:a16="http://schemas.microsoft.com/office/drawing/2014/main" val="4234261756"/>
                    </a:ext>
                  </a:extLst>
                </a:gridCol>
                <a:gridCol w="628076">
                  <a:extLst>
                    <a:ext uri="{9D8B030D-6E8A-4147-A177-3AD203B41FA5}">
                      <a16:colId xmlns:a16="http://schemas.microsoft.com/office/drawing/2014/main" val="4154933222"/>
                    </a:ext>
                  </a:extLst>
                </a:gridCol>
                <a:gridCol w="937281">
                  <a:extLst>
                    <a:ext uri="{9D8B030D-6E8A-4147-A177-3AD203B41FA5}">
                      <a16:colId xmlns:a16="http://schemas.microsoft.com/office/drawing/2014/main" val="1422144014"/>
                    </a:ext>
                  </a:extLst>
                </a:gridCol>
                <a:gridCol w="647401">
                  <a:extLst>
                    <a:ext uri="{9D8B030D-6E8A-4147-A177-3AD203B41FA5}">
                      <a16:colId xmlns:a16="http://schemas.microsoft.com/office/drawing/2014/main" val="3913455123"/>
                    </a:ext>
                  </a:extLst>
                </a:gridCol>
              </a:tblGrid>
              <a:tr h="215900">
                <a:tc>
                  <a:txBody>
                    <a:bodyPr/>
                    <a:lstStyle/>
                    <a:p>
                      <a:pPr algn="l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445058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6137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2824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-7823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28831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-2,4%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-2,6%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67994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108 823 268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126 298 614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108823268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126 298 614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108823268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126298614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3216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-94143551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-2754979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13147444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17452799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43315886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49073684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19002065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21602285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43874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-2,7%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-2,2%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39,8%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38,9%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530600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8 036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8 010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17 445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16 945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12 805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13 351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0,79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1,68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433651"/>
                  </a:ext>
                </a:extLst>
              </a:tr>
            </a:tbl>
          </a:graphicData>
        </a:graphic>
      </p:graphicFrame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6F19D0-DA4F-9149-8D25-BBE5F41955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97" t="11726" r="9731" b="4819"/>
          <a:stretch/>
        </p:blipFill>
        <p:spPr>
          <a:xfrm>
            <a:off x="3839211" y="3328498"/>
            <a:ext cx="3810000" cy="1473543"/>
          </a:xfrm>
          <a:prstGeom prst="rect">
            <a:avLst/>
          </a:prstGeom>
        </p:spPr>
      </p:pic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CC338B71-DD2C-0C44-8E5B-B43E4A75B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42226"/>
              </p:ext>
            </p:extLst>
          </p:nvPr>
        </p:nvGraphicFramePr>
        <p:xfrm>
          <a:off x="3928110" y="108410"/>
          <a:ext cx="3810000" cy="3170730"/>
        </p:xfrm>
        <a:graphic>
          <a:graphicData uri="http://schemas.openxmlformats.org/drawingml/2006/table">
            <a:tbl>
              <a:tblPr/>
              <a:tblGrid>
                <a:gridCol w="1231900">
                  <a:extLst>
                    <a:ext uri="{9D8B030D-6E8A-4147-A177-3AD203B41FA5}">
                      <a16:colId xmlns:a16="http://schemas.microsoft.com/office/drawing/2014/main" val="1533297054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23412784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66891076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635209"/>
                    </a:ext>
                  </a:extLst>
                </a:gridCol>
              </a:tblGrid>
              <a:tr h="6223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Market ASP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API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56765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 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10 081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8 010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0,79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092334"/>
                  </a:ext>
                </a:extLst>
              </a:tr>
              <a:tr h="30053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Base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3 134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3 305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29917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Smart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5 029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5 022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85991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Base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4 208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4 389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1423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Smart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5 964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5 797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93150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 FHD Smart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8 868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6 552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0,74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07258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base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6 117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6 973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86534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FHD smart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9 294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8 982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505382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40-43 UHD smart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13 684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10 434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15880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48-50 UHD smart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19 350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13 945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82880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 UHD smart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24 313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15 978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047571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60-65 UHD smart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39 655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23 363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0,59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6120442"/>
                  </a:ext>
                </a:extLst>
              </a:tr>
            </a:tbl>
          </a:graphicData>
        </a:graphic>
      </p:graphicFrame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63C7FEB5-E399-4641-A212-F2728F8BC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1426109"/>
              </p:ext>
            </p:extLst>
          </p:nvPr>
        </p:nvGraphicFramePr>
        <p:xfrm>
          <a:off x="8003809" y="277687"/>
          <a:ext cx="3860532" cy="2079695"/>
        </p:xfrm>
        <a:graphic>
          <a:graphicData uri="http://schemas.openxmlformats.org/drawingml/2006/table">
            <a:tbl>
              <a:tblPr/>
              <a:tblGrid>
                <a:gridCol w="1525294">
                  <a:extLst>
                    <a:ext uri="{9D8B030D-6E8A-4147-A177-3AD203B41FA5}">
                      <a16:colId xmlns:a16="http://schemas.microsoft.com/office/drawing/2014/main" val="2405673116"/>
                    </a:ext>
                  </a:extLst>
                </a:gridCol>
                <a:gridCol w="425664">
                  <a:extLst>
                    <a:ext uri="{9D8B030D-6E8A-4147-A177-3AD203B41FA5}">
                      <a16:colId xmlns:a16="http://schemas.microsoft.com/office/drawing/2014/main" val="312267376"/>
                    </a:ext>
                  </a:extLst>
                </a:gridCol>
                <a:gridCol w="425664">
                  <a:extLst>
                    <a:ext uri="{9D8B030D-6E8A-4147-A177-3AD203B41FA5}">
                      <a16:colId xmlns:a16="http://schemas.microsoft.com/office/drawing/2014/main" val="1453940652"/>
                    </a:ext>
                  </a:extLst>
                </a:gridCol>
                <a:gridCol w="472959">
                  <a:extLst>
                    <a:ext uri="{9D8B030D-6E8A-4147-A177-3AD203B41FA5}">
                      <a16:colId xmlns:a16="http://schemas.microsoft.com/office/drawing/2014/main" val="1566389070"/>
                    </a:ext>
                  </a:extLst>
                </a:gridCol>
                <a:gridCol w="523211">
                  <a:extLst>
                    <a:ext uri="{9D8B030D-6E8A-4147-A177-3AD203B41FA5}">
                      <a16:colId xmlns:a16="http://schemas.microsoft.com/office/drawing/2014/main" val="94488703"/>
                    </a:ext>
                  </a:extLst>
                </a:gridCol>
                <a:gridCol w="487740">
                  <a:extLst>
                    <a:ext uri="{9D8B030D-6E8A-4147-A177-3AD203B41FA5}">
                      <a16:colId xmlns:a16="http://schemas.microsoft.com/office/drawing/2014/main" val="3694054048"/>
                    </a:ext>
                  </a:extLst>
                </a:gridCol>
              </a:tblGrid>
              <a:tr h="172410"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3317603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140153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1 292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7212648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5689786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8795495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0235693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4773579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567694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6872604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083278"/>
                  </a:ext>
                </a:extLst>
              </a:tr>
              <a:tr h="172410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41555"/>
                  </a:ext>
                </a:extLst>
              </a:tr>
              <a:tr h="183185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1 701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2 285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0872055"/>
                  </a:ext>
                </a:extLst>
              </a:tr>
            </a:tbl>
          </a:graphicData>
        </a:graphic>
      </p:graphicFrame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DB30EEB7-57AB-5140-B7F1-F7CCA7B5F7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1317535"/>
              </p:ext>
            </p:extLst>
          </p:nvPr>
        </p:nvGraphicFramePr>
        <p:xfrm>
          <a:off x="7959360" y="2436916"/>
          <a:ext cx="3949429" cy="2198490"/>
        </p:xfrm>
        <a:graphic>
          <a:graphicData uri="http://schemas.openxmlformats.org/drawingml/2006/table">
            <a:tbl>
              <a:tblPr/>
              <a:tblGrid>
                <a:gridCol w="1038948">
                  <a:extLst>
                    <a:ext uri="{9D8B030D-6E8A-4147-A177-3AD203B41FA5}">
                      <a16:colId xmlns:a16="http://schemas.microsoft.com/office/drawing/2014/main" val="1846106351"/>
                    </a:ext>
                  </a:extLst>
                </a:gridCol>
                <a:gridCol w="939324">
                  <a:extLst>
                    <a:ext uri="{9D8B030D-6E8A-4147-A177-3AD203B41FA5}">
                      <a16:colId xmlns:a16="http://schemas.microsoft.com/office/drawing/2014/main" val="2905388346"/>
                    </a:ext>
                  </a:extLst>
                </a:gridCol>
                <a:gridCol w="987503">
                  <a:extLst>
                    <a:ext uri="{9D8B030D-6E8A-4147-A177-3AD203B41FA5}">
                      <a16:colId xmlns:a16="http://schemas.microsoft.com/office/drawing/2014/main" val="2656259404"/>
                    </a:ext>
                  </a:extLst>
                </a:gridCol>
                <a:gridCol w="438496">
                  <a:extLst>
                    <a:ext uri="{9D8B030D-6E8A-4147-A177-3AD203B41FA5}">
                      <a16:colId xmlns:a16="http://schemas.microsoft.com/office/drawing/2014/main" val="1645253515"/>
                    </a:ext>
                  </a:extLst>
                </a:gridCol>
                <a:gridCol w="545158">
                  <a:extLst>
                    <a:ext uri="{9D8B030D-6E8A-4147-A177-3AD203B41FA5}">
                      <a16:colId xmlns:a16="http://schemas.microsoft.com/office/drawing/2014/main" val="122807513"/>
                    </a:ext>
                  </a:extLst>
                </a:gridCol>
              </a:tblGrid>
              <a:tr h="239753"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857914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 RRP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 RRP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ASP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970734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7 992 173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10 809 569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8 367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190832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2 862 508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3 166 129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7 876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19319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2 397 864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3 170 314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8 343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9263177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2 731 801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4 473 126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8 771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9256039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2 297 339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3 364 181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8 165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1405116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181 023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156 959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5 606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336912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1 151 977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975 820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7 449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437947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680 956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956 370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6 831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4611159"/>
                  </a:ext>
                </a:extLst>
              </a:tr>
              <a:tr h="177061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1 596 260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1 914 756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6 790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797613"/>
                  </a:ext>
                </a:extLst>
              </a:tr>
              <a:tr h="18812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13 899 728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18 177 655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7 955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5719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43157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805910" y="0"/>
            <a:ext cx="1511820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48-50 UHD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A995F30-0E24-C146-98BE-5F41CF066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6536"/>
            <a:ext cx="12192000" cy="2541464"/>
          </a:xfrm>
          <a:prstGeom prst="rect">
            <a:avLst/>
          </a:prstGeom>
        </p:spPr>
      </p:pic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2B54BCD1-F41D-D940-9E0F-B26FEF087A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314005"/>
              </p:ext>
            </p:extLst>
          </p:nvPr>
        </p:nvGraphicFramePr>
        <p:xfrm>
          <a:off x="1" y="0"/>
          <a:ext cx="10321290" cy="2114549"/>
        </p:xfrm>
        <a:graphic>
          <a:graphicData uri="http://schemas.openxmlformats.org/drawingml/2006/table">
            <a:tbl>
              <a:tblPr/>
              <a:tblGrid>
                <a:gridCol w="1523484">
                  <a:extLst>
                    <a:ext uri="{9D8B030D-6E8A-4147-A177-3AD203B41FA5}">
                      <a16:colId xmlns:a16="http://schemas.microsoft.com/office/drawing/2014/main" val="3898686122"/>
                    </a:ext>
                  </a:extLst>
                </a:gridCol>
                <a:gridCol w="934865">
                  <a:extLst>
                    <a:ext uri="{9D8B030D-6E8A-4147-A177-3AD203B41FA5}">
                      <a16:colId xmlns:a16="http://schemas.microsoft.com/office/drawing/2014/main" val="4125467054"/>
                    </a:ext>
                  </a:extLst>
                </a:gridCol>
                <a:gridCol w="805809">
                  <a:extLst>
                    <a:ext uri="{9D8B030D-6E8A-4147-A177-3AD203B41FA5}">
                      <a16:colId xmlns:a16="http://schemas.microsoft.com/office/drawing/2014/main" val="952389839"/>
                    </a:ext>
                  </a:extLst>
                </a:gridCol>
                <a:gridCol w="805809">
                  <a:extLst>
                    <a:ext uri="{9D8B030D-6E8A-4147-A177-3AD203B41FA5}">
                      <a16:colId xmlns:a16="http://schemas.microsoft.com/office/drawing/2014/main" val="1508676444"/>
                    </a:ext>
                  </a:extLst>
                </a:gridCol>
                <a:gridCol w="708231">
                  <a:extLst>
                    <a:ext uri="{9D8B030D-6E8A-4147-A177-3AD203B41FA5}">
                      <a16:colId xmlns:a16="http://schemas.microsoft.com/office/drawing/2014/main" val="109130559"/>
                    </a:ext>
                  </a:extLst>
                </a:gridCol>
                <a:gridCol w="708231">
                  <a:extLst>
                    <a:ext uri="{9D8B030D-6E8A-4147-A177-3AD203B41FA5}">
                      <a16:colId xmlns:a16="http://schemas.microsoft.com/office/drawing/2014/main" val="592612976"/>
                    </a:ext>
                  </a:extLst>
                </a:gridCol>
                <a:gridCol w="654721">
                  <a:extLst>
                    <a:ext uri="{9D8B030D-6E8A-4147-A177-3AD203B41FA5}">
                      <a16:colId xmlns:a16="http://schemas.microsoft.com/office/drawing/2014/main" val="1697440648"/>
                    </a:ext>
                  </a:extLst>
                </a:gridCol>
                <a:gridCol w="708231">
                  <a:extLst>
                    <a:ext uri="{9D8B030D-6E8A-4147-A177-3AD203B41FA5}">
                      <a16:colId xmlns:a16="http://schemas.microsoft.com/office/drawing/2014/main" val="2512641760"/>
                    </a:ext>
                  </a:extLst>
                </a:gridCol>
                <a:gridCol w="654721">
                  <a:extLst>
                    <a:ext uri="{9D8B030D-6E8A-4147-A177-3AD203B41FA5}">
                      <a16:colId xmlns:a16="http://schemas.microsoft.com/office/drawing/2014/main" val="2404604812"/>
                    </a:ext>
                  </a:extLst>
                </a:gridCol>
                <a:gridCol w="654721">
                  <a:extLst>
                    <a:ext uri="{9D8B030D-6E8A-4147-A177-3AD203B41FA5}">
                      <a16:colId xmlns:a16="http://schemas.microsoft.com/office/drawing/2014/main" val="512013668"/>
                    </a:ext>
                  </a:extLst>
                </a:gridCol>
                <a:gridCol w="613801">
                  <a:extLst>
                    <a:ext uri="{9D8B030D-6E8A-4147-A177-3AD203B41FA5}">
                      <a16:colId xmlns:a16="http://schemas.microsoft.com/office/drawing/2014/main" val="3654505126"/>
                    </a:ext>
                  </a:extLst>
                </a:gridCol>
                <a:gridCol w="915979">
                  <a:extLst>
                    <a:ext uri="{9D8B030D-6E8A-4147-A177-3AD203B41FA5}">
                      <a16:colId xmlns:a16="http://schemas.microsoft.com/office/drawing/2014/main" val="1274760218"/>
                    </a:ext>
                  </a:extLst>
                </a:gridCol>
                <a:gridCol w="632687">
                  <a:extLst>
                    <a:ext uri="{9D8B030D-6E8A-4147-A177-3AD203B41FA5}">
                      <a16:colId xmlns:a16="http://schemas.microsoft.com/office/drawing/2014/main" val="2274106469"/>
                    </a:ext>
                  </a:extLst>
                </a:gridCol>
              </a:tblGrid>
              <a:tr h="189197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0787878"/>
                  </a:ext>
                </a:extLst>
              </a:tr>
              <a:tr h="300489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2740055"/>
                  </a:ext>
                </a:extLst>
              </a:tr>
              <a:tr h="17806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356223"/>
                  </a:ext>
                </a:extLst>
              </a:tr>
              <a:tr h="17806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6927762"/>
                  </a:ext>
                </a:extLst>
              </a:tr>
              <a:tr h="17806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-3,7%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-5,5%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903616"/>
                  </a:ext>
                </a:extLst>
              </a:tr>
              <a:tr h="17806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6,67%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6,44%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6,67%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6,44%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6,67%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6,44%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747408"/>
                  </a:ext>
                </a:extLst>
              </a:tr>
              <a:tr h="17806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13704868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15615053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13704868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15615053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13704868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15615053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912965"/>
                  </a:ext>
                </a:extLst>
              </a:tr>
              <a:tr h="17806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-21530553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-903393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1737099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1966189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7335480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7992415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2467909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3020545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0397160"/>
                  </a:ext>
                </a:extLst>
              </a:tr>
              <a:tr h="17806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-5,4%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-5,8%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9651166"/>
                  </a:ext>
                </a:extLst>
              </a:tr>
              <a:tr h="18919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12,59%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12,36%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12,59%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12,36%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12,59%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12,36%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-1,8%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254581"/>
                  </a:ext>
                </a:extLst>
              </a:tr>
              <a:tr h="18919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13 466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13 945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21 639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21 660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21 275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20 976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0,72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1,12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1,08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39551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D08E82EE-40FE-7242-8F27-9AE5226C9D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177520"/>
              </p:ext>
            </p:extLst>
          </p:nvPr>
        </p:nvGraphicFramePr>
        <p:xfrm>
          <a:off x="0" y="2152843"/>
          <a:ext cx="3611880" cy="2114545"/>
        </p:xfrm>
        <a:graphic>
          <a:graphicData uri="http://schemas.openxmlformats.org/drawingml/2006/table">
            <a:tbl>
              <a:tblPr/>
              <a:tblGrid>
                <a:gridCol w="1205048">
                  <a:extLst>
                    <a:ext uri="{9D8B030D-6E8A-4147-A177-3AD203B41FA5}">
                      <a16:colId xmlns:a16="http://schemas.microsoft.com/office/drawing/2014/main" val="2843658363"/>
                    </a:ext>
                  </a:extLst>
                </a:gridCol>
                <a:gridCol w="352697">
                  <a:extLst>
                    <a:ext uri="{9D8B030D-6E8A-4147-A177-3AD203B41FA5}">
                      <a16:colId xmlns:a16="http://schemas.microsoft.com/office/drawing/2014/main" val="3309611842"/>
                    </a:ext>
                  </a:extLst>
                </a:gridCol>
                <a:gridCol w="352697">
                  <a:extLst>
                    <a:ext uri="{9D8B030D-6E8A-4147-A177-3AD203B41FA5}">
                      <a16:colId xmlns:a16="http://schemas.microsoft.com/office/drawing/2014/main" val="3716409016"/>
                    </a:ext>
                  </a:extLst>
                </a:gridCol>
                <a:gridCol w="444137">
                  <a:extLst>
                    <a:ext uri="{9D8B030D-6E8A-4147-A177-3AD203B41FA5}">
                      <a16:colId xmlns:a16="http://schemas.microsoft.com/office/drawing/2014/main" val="275645596"/>
                    </a:ext>
                  </a:extLst>
                </a:gridCol>
                <a:gridCol w="578032">
                  <a:extLst>
                    <a:ext uri="{9D8B030D-6E8A-4147-A177-3AD203B41FA5}">
                      <a16:colId xmlns:a16="http://schemas.microsoft.com/office/drawing/2014/main" val="2176851794"/>
                    </a:ext>
                  </a:extLst>
                </a:gridCol>
                <a:gridCol w="679269">
                  <a:extLst>
                    <a:ext uri="{9D8B030D-6E8A-4147-A177-3AD203B41FA5}">
                      <a16:colId xmlns:a16="http://schemas.microsoft.com/office/drawing/2014/main" val="4221366954"/>
                    </a:ext>
                  </a:extLst>
                </a:gridCol>
              </a:tblGrid>
              <a:tr h="175299"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91808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242149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248115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9670201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059140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3377042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1443523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0986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824024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930270"/>
                  </a:ext>
                </a:extLst>
              </a:tr>
              <a:tr h="17529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096649"/>
                  </a:ext>
                </a:extLst>
              </a:tr>
              <a:tr h="186256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1581969"/>
                  </a:ext>
                </a:extLst>
              </a:tr>
            </a:tbl>
          </a:graphicData>
        </a:graphic>
      </p:graphicFrame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EB8D4D28-3CED-454E-94AD-BCFFC9F638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496303"/>
              </p:ext>
            </p:extLst>
          </p:nvPr>
        </p:nvGraphicFramePr>
        <p:xfrm>
          <a:off x="4809491" y="2301142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3680884658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634102888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187251535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576665572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2456527164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77139099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944524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48-50 UHD smart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2 029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6187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148445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0070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98745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5381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18765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04000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39604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966985" y="0"/>
            <a:ext cx="1225015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55 UHD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258F783-E9D2-3D4E-A960-34CD78C9E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F44C42A0-EDA0-0B49-9B88-FF0BF4595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260417"/>
              </p:ext>
            </p:extLst>
          </p:nvPr>
        </p:nvGraphicFramePr>
        <p:xfrm>
          <a:off x="5473699" y="762000"/>
          <a:ext cx="6718301" cy="10795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670109802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937992574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4038921927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603031084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2131966998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3345197107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613893207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04478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&lt;=17999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136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47,9%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680622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&gt;=18000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&lt;=22999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92771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&gt;=23000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&lt;=27999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122498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&gt;=28000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03447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983015" y="0"/>
            <a:ext cx="1208985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55 UHD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B0377FE-9B85-794A-930C-A43A89F09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5106"/>
            <a:ext cx="12192000" cy="2541464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5EE83634-6F1C-0B45-BE5F-069A95845F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8332092"/>
              </p:ext>
            </p:extLst>
          </p:nvPr>
        </p:nvGraphicFramePr>
        <p:xfrm>
          <a:off x="1" y="11430"/>
          <a:ext cx="10321290" cy="2114548"/>
        </p:xfrm>
        <a:graphic>
          <a:graphicData uri="http://schemas.openxmlformats.org/drawingml/2006/table">
            <a:tbl>
              <a:tblPr/>
              <a:tblGrid>
                <a:gridCol w="1523484">
                  <a:extLst>
                    <a:ext uri="{9D8B030D-6E8A-4147-A177-3AD203B41FA5}">
                      <a16:colId xmlns:a16="http://schemas.microsoft.com/office/drawing/2014/main" val="956135523"/>
                    </a:ext>
                  </a:extLst>
                </a:gridCol>
                <a:gridCol w="934865">
                  <a:extLst>
                    <a:ext uri="{9D8B030D-6E8A-4147-A177-3AD203B41FA5}">
                      <a16:colId xmlns:a16="http://schemas.microsoft.com/office/drawing/2014/main" val="3529904833"/>
                    </a:ext>
                  </a:extLst>
                </a:gridCol>
                <a:gridCol w="805809">
                  <a:extLst>
                    <a:ext uri="{9D8B030D-6E8A-4147-A177-3AD203B41FA5}">
                      <a16:colId xmlns:a16="http://schemas.microsoft.com/office/drawing/2014/main" val="4279572431"/>
                    </a:ext>
                  </a:extLst>
                </a:gridCol>
                <a:gridCol w="805809">
                  <a:extLst>
                    <a:ext uri="{9D8B030D-6E8A-4147-A177-3AD203B41FA5}">
                      <a16:colId xmlns:a16="http://schemas.microsoft.com/office/drawing/2014/main" val="4360399"/>
                    </a:ext>
                  </a:extLst>
                </a:gridCol>
                <a:gridCol w="708231">
                  <a:extLst>
                    <a:ext uri="{9D8B030D-6E8A-4147-A177-3AD203B41FA5}">
                      <a16:colId xmlns:a16="http://schemas.microsoft.com/office/drawing/2014/main" val="3881642742"/>
                    </a:ext>
                  </a:extLst>
                </a:gridCol>
                <a:gridCol w="708231">
                  <a:extLst>
                    <a:ext uri="{9D8B030D-6E8A-4147-A177-3AD203B41FA5}">
                      <a16:colId xmlns:a16="http://schemas.microsoft.com/office/drawing/2014/main" val="2531576690"/>
                    </a:ext>
                  </a:extLst>
                </a:gridCol>
                <a:gridCol w="654721">
                  <a:extLst>
                    <a:ext uri="{9D8B030D-6E8A-4147-A177-3AD203B41FA5}">
                      <a16:colId xmlns:a16="http://schemas.microsoft.com/office/drawing/2014/main" val="663191057"/>
                    </a:ext>
                  </a:extLst>
                </a:gridCol>
                <a:gridCol w="708231">
                  <a:extLst>
                    <a:ext uri="{9D8B030D-6E8A-4147-A177-3AD203B41FA5}">
                      <a16:colId xmlns:a16="http://schemas.microsoft.com/office/drawing/2014/main" val="2023269203"/>
                    </a:ext>
                  </a:extLst>
                </a:gridCol>
                <a:gridCol w="654721">
                  <a:extLst>
                    <a:ext uri="{9D8B030D-6E8A-4147-A177-3AD203B41FA5}">
                      <a16:colId xmlns:a16="http://schemas.microsoft.com/office/drawing/2014/main" val="217170303"/>
                    </a:ext>
                  </a:extLst>
                </a:gridCol>
                <a:gridCol w="654721">
                  <a:extLst>
                    <a:ext uri="{9D8B030D-6E8A-4147-A177-3AD203B41FA5}">
                      <a16:colId xmlns:a16="http://schemas.microsoft.com/office/drawing/2014/main" val="3003454474"/>
                    </a:ext>
                  </a:extLst>
                </a:gridCol>
                <a:gridCol w="613801">
                  <a:extLst>
                    <a:ext uri="{9D8B030D-6E8A-4147-A177-3AD203B41FA5}">
                      <a16:colId xmlns:a16="http://schemas.microsoft.com/office/drawing/2014/main" val="1685317650"/>
                    </a:ext>
                  </a:extLst>
                </a:gridCol>
                <a:gridCol w="915979">
                  <a:extLst>
                    <a:ext uri="{9D8B030D-6E8A-4147-A177-3AD203B41FA5}">
                      <a16:colId xmlns:a16="http://schemas.microsoft.com/office/drawing/2014/main" val="328148135"/>
                    </a:ext>
                  </a:extLst>
                </a:gridCol>
                <a:gridCol w="632687">
                  <a:extLst>
                    <a:ext uri="{9D8B030D-6E8A-4147-A177-3AD203B41FA5}">
                      <a16:colId xmlns:a16="http://schemas.microsoft.com/office/drawing/2014/main" val="4165123094"/>
                    </a:ext>
                  </a:extLst>
                </a:gridCol>
              </a:tblGrid>
              <a:tr h="187617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543997"/>
                  </a:ext>
                </a:extLst>
              </a:tr>
              <a:tr h="297979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2438024"/>
                  </a:ext>
                </a:extLst>
              </a:tr>
              <a:tr h="17658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24,4%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8037058"/>
                  </a:ext>
                </a:extLst>
              </a:tr>
              <a:tr h="17658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-1158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1487203"/>
                  </a:ext>
                </a:extLst>
              </a:tr>
              <a:tr h="17658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-5,8%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649427"/>
                  </a:ext>
                </a:extLst>
              </a:tr>
              <a:tr h="17658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6,62%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7,08%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6,62%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7,08%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6,62%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7,08%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119036"/>
                  </a:ext>
                </a:extLst>
              </a:tr>
              <a:tr h="17658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16845225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21565720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16845225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21565720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16845225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21565720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28,0%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407892"/>
                  </a:ext>
                </a:extLst>
              </a:tr>
              <a:tr h="17658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-34087535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-1031403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1356873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2172993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8331306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10459678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3085085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4397565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4917107"/>
                  </a:ext>
                </a:extLst>
              </a:tr>
              <a:tr h="17658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-6,6%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-4,8%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2281185"/>
                  </a:ext>
                </a:extLst>
              </a:tr>
              <a:tr h="20527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15,48%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17,08%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15,48%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17,08%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15,48%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17,08%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124018"/>
                  </a:ext>
                </a:extLst>
              </a:tr>
              <a:tr h="18761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16 961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15 978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29 233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28 974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30 246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30 539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0,66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1,19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1,26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03714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7A068FA0-3330-9F43-8E21-1E75A58EDE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489378"/>
              </p:ext>
            </p:extLst>
          </p:nvPr>
        </p:nvGraphicFramePr>
        <p:xfrm>
          <a:off x="0" y="2203450"/>
          <a:ext cx="3634740" cy="1979927"/>
        </p:xfrm>
        <a:graphic>
          <a:graphicData uri="http://schemas.openxmlformats.org/drawingml/2006/table">
            <a:tbl>
              <a:tblPr/>
              <a:tblGrid>
                <a:gridCol w="1239574">
                  <a:extLst>
                    <a:ext uri="{9D8B030D-6E8A-4147-A177-3AD203B41FA5}">
                      <a16:colId xmlns:a16="http://schemas.microsoft.com/office/drawing/2014/main" val="2509157599"/>
                    </a:ext>
                  </a:extLst>
                </a:gridCol>
                <a:gridCol w="282180">
                  <a:extLst>
                    <a:ext uri="{9D8B030D-6E8A-4147-A177-3AD203B41FA5}">
                      <a16:colId xmlns:a16="http://schemas.microsoft.com/office/drawing/2014/main" val="3505732181"/>
                    </a:ext>
                  </a:extLst>
                </a:gridCol>
                <a:gridCol w="362802">
                  <a:extLst>
                    <a:ext uri="{9D8B030D-6E8A-4147-A177-3AD203B41FA5}">
                      <a16:colId xmlns:a16="http://schemas.microsoft.com/office/drawing/2014/main" val="3956152527"/>
                    </a:ext>
                  </a:extLst>
                </a:gridCol>
                <a:gridCol w="456862">
                  <a:extLst>
                    <a:ext uri="{9D8B030D-6E8A-4147-A177-3AD203B41FA5}">
                      <a16:colId xmlns:a16="http://schemas.microsoft.com/office/drawing/2014/main" val="989059349"/>
                    </a:ext>
                  </a:extLst>
                </a:gridCol>
                <a:gridCol w="594592">
                  <a:extLst>
                    <a:ext uri="{9D8B030D-6E8A-4147-A177-3AD203B41FA5}">
                      <a16:colId xmlns:a16="http://schemas.microsoft.com/office/drawing/2014/main" val="355451567"/>
                    </a:ext>
                  </a:extLst>
                </a:gridCol>
                <a:gridCol w="698730">
                  <a:extLst>
                    <a:ext uri="{9D8B030D-6E8A-4147-A177-3AD203B41FA5}">
                      <a16:colId xmlns:a16="http://schemas.microsoft.com/office/drawing/2014/main" val="3586230797"/>
                    </a:ext>
                  </a:extLst>
                </a:gridCol>
              </a:tblGrid>
              <a:tr h="164139"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6080860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744047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489591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908546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1876133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7921407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327990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953850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407693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714839"/>
                  </a:ext>
                </a:extLst>
              </a:tr>
              <a:tr h="164139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675932"/>
                  </a:ext>
                </a:extLst>
              </a:tr>
              <a:tr h="17439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3135063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04BF390B-B8F7-0142-873C-BF948348D5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1249602"/>
              </p:ext>
            </p:extLst>
          </p:nvPr>
        </p:nvGraphicFramePr>
        <p:xfrm>
          <a:off x="4809491" y="2279013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2171448531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4144404672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3109846979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077403881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3215360058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777351927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5846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 UHD smart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1 812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11992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35970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7446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55953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61536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02123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056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96150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29740" y="0"/>
            <a:ext cx="1462260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60-65 UHD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9AE6A6-29C0-E647-BC49-8FDB6AB9C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CF51821A-75A5-EC48-8690-8688E13BB7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9111183"/>
              </p:ext>
            </p:extLst>
          </p:nvPr>
        </p:nvGraphicFramePr>
        <p:xfrm>
          <a:off x="5473699" y="762000"/>
          <a:ext cx="6718301" cy="10795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2338337353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4186356783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251164268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2930037214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021482753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2270742566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201111968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592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60-65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&lt;=25999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673051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60-65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&gt;=26000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&lt;=34999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41645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60-65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&gt;=35000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&lt;=49999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0855552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60-65 UHD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&gt;=50000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53855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745770" y="0"/>
            <a:ext cx="1446230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60-65 UHD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8FB27ED-00AD-CB49-A83A-207073EC6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6536"/>
            <a:ext cx="12192000" cy="2541464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DF0C4031-2B78-384C-B553-CE3F612CC5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306746"/>
              </p:ext>
            </p:extLst>
          </p:nvPr>
        </p:nvGraphicFramePr>
        <p:xfrm>
          <a:off x="0" y="0"/>
          <a:ext cx="10481309" cy="2285999"/>
        </p:xfrm>
        <a:graphic>
          <a:graphicData uri="http://schemas.openxmlformats.org/drawingml/2006/table">
            <a:tbl>
              <a:tblPr/>
              <a:tblGrid>
                <a:gridCol w="1547104">
                  <a:extLst>
                    <a:ext uri="{9D8B030D-6E8A-4147-A177-3AD203B41FA5}">
                      <a16:colId xmlns:a16="http://schemas.microsoft.com/office/drawing/2014/main" val="3637771423"/>
                    </a:ext>
                  </a:extLst>
                </a:gridCol>
                <a:gridCol w="949359">
                  <a:extLst>
                    <a:ext uri="{9D8B030D-6E8A-4147-A177-3AD203B41FA5}">
                      <a16:colId xmlns:a16="http://schemas.microsoft.com/office/drawing/2014/main" val="187936109"/>
                    </a:ext>
                  </a:extLst>
                </a:gridCol>
                <a:gridCol w="818303">
                  <a:extLst>
                    <a:ext uri="{9D8B030D-6E8A-4147-A177-3AD203B41FA5}">
                      <a16:colId xmlns:a16="http://schemas.microsoft.com/office/drawing/2014/main" val="1851259564"/>
                    </a:ext>
                  </a:extLst>
                </a:gridCol>
                <a:gridCol w="818303">
                  <a:extLst>
                    <a:ext uri="{9D8B030D-6E8A-4147-A177-3AD203B41FA5}">
                      <a16:colId xmlns:a16="http://schemas.microsoft.com/office/drawing/2014/main" val="732478735"/>
                    </a:ext>
                  </a:extLst>
                </a:gridCol>
                <a:gridCol w="719211">
                  <a:extLst>
                    <a:ext uri="{9D8B030D-6E8A-4147-A177-3AD203B41FA5}">
                      <a16:colId xmlns:a16="http://schemas.microsoft.com/office/drawing/2014/main" val="3563418773"/>
                    </a:ext>
                  </a:extLst>
                </a:gridCol>
                <a:gridCol w="719211">
                  <a:extLst>
                    <a:ext uri="{9D8B030D-6E8A-4147-A177-3AD203B41FA5}">
                      <a16:colId xmlns:a16="http://schemas.microsoft.com/office/drawing/2014/main" val="2481083142"/>
                    </a:ext>
                  </a:extLst>
                </a:gridCol>
                <a:gridCol w="664871">
                  <a:extLst>
                    <a:ext uri="{9D8B030D-6E8A-4147-A177-3AD203B41FA5}">
                      <a16:colId xmlns:a16="http://schemas.microsoft.com/office/drawing/2014/main" val="3036261708"/>
                    </a:ext>
                  </a:extLst>
                </a:gridCol>
                <a:gridCol w="719211">
                  <a:extLst>
                    <a:ext uri="{9D8B030D-6E8A-4147-A177-3AD203B41FA5}">
                      <a16:colId xmlns:a16="http://schemas.microsoft.com/office/drawing/2014/main" val="3415430384"/>
                    </a:ext>
                  </a:extLst>
                </a:gridCol>
                <a:gridCol w="664871">
                  <a:extLst>
                    <a:ext uri="{9D8B030D-6E8A-4147-A177-3AD203B41FA5}">
                      <a16:colId xmlns:a16="http://schemas.microsoft.com/office/drawing/2014/main" val="1126962866"/>
                    </a:ext>
                  </a:extLst>
                </a:gridCol>
                <a:gridCol w="664871">
                  <a:extLst>
                    <a:ext uri="{9D8B030D-6E8A-4147-A177-3AD203B41FA5}">
                      <a16:colId xmlns:a16="http://schemas.microsoft.com/office/drawing/2014/main" val="3232294327"/>
                    </a:ext>
                  </a:extLst>
                </a:gridCol>
                <a:gridCol w="623317">
                  <a:extLst>
                    <a:ext uri="{9D8B030D-6E8A-4147-A177-3AD203B41FA5}">
                      <a16:colId xmlns:a16="http://schemas.microsoft.com/office/drawing/2014/main" val="3271511635"/>
                    </a:ext>
                  </a:extLst>
                </a:gridCol>
                <a:gridCol w="930181">
                  <a:extLst>
                    <a:ext uri="{9D8B030D-6E8A-4147-A177-3AD203B41FA5}">
                      <a16:colId xmlns:a16="http://schemas.microsoft.com/office/drawing/2014/main" val="2512478462"/>
                    </a:ext>
                  </a:extLst>
                </a:gridCol>
                <a:gridCol w="642496">
                  <a:extLst>
                    <a:ext uri="{9D8B030D-6E8A-4147-A177-3AD203B41FA5}">
                      <a16:colId xmlns:a16="http://schemas.microsoft.com/office/drawing/2014/main" val="4135328931"/>
                    </a:ext>
                  </a:extLst>
                </a:gridCol>
              </a:tblGrid>
              <a:tr h="204537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117850"/>
                  </a:ext>
                </a:extLst>
              </a:tr>
              <a:tr h="324853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2150601"/>
                  </a:ext>
                </a:extLst>
              </a:tr>
              <a:tr h="1925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987073"/>
                  </a:ext>
                </a:extLst>
              </a:tr>
              <a:tr h="1925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7676645"/>
                  </a:ext>
                </a:extLst>
              </a:tr>
              <a:tr h="1925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-7,8%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1220439"/>
                  </a:ext>
                </a:extLst>
              </a:tr>
              <a:tr h="1925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847271"/>
                  </a:ext>
                </a:extLst>
              </a:tr>
              <a:tr h="1925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4806165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5194830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4806165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5194830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4806165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5194830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025354"/>
                  </a:ext>
                </a:extLst>
              </a:tr>
              <a:tr h="1925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-10689659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-156193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484309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677519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2892696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3221728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596092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430493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091584"/>
                  </a:ext>
                </a:extLst>
              </a:tr>
              <a:tr h="19250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-8,8%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-3,0%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1491286"/>
                  </a:ext>
                </a:extLst>
              </a:tr>
              <a:tr h="20453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4,11%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4,11%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4,11%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-6,9%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01104"/>
                  </a:ext>
                </a:extLst>
              </a:tr>
              <a:tr h="20453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24 215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23 363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52 594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48 085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74 511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61 499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0,59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1,21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1,55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4635210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FC195471-9DF0-C64A-A2D3-D2917FDEC2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2383722"/>
              </p:ext>
            </p:extLst>
          </p:nvPr>
        </p:nvGraphicFramePr>
        <p:xfrm>
          <a:off x="0" y="2364006"/>
          <a:ext cx="3509011" cy="1920241"/>
        </p:xfrm>
        <a:graphic>
          <a:graphicData uri="http://schemas.openxmlformats.org/drawingml/2006/table">
            <a:tbl>
              <a:tblPr/>
              <a:tblGrid>
                <a:gridCol w="1257111">
                  <a:extLst>
                    <a:ext uri="{9D8B030D-6E8A-4147-A177-3AD203B41FA5}">
                      <a16:colId xmlns:a16="http://schemas.microsoft.com/office/drawing/2014/main" val="1270297627"/>
                    </a:ext>
                  </a:extLst>
                </a:gridCol>
                <a:gridCol w="286172">
                  <a:extLst>
                    <a:ext uri="{9D8B030D-6E8A-4147-A177-3AD203B41FA5}">
                      <a16:colId xmlns:a16="http://schemas.microsoft.com/office/drawing/2014/main" val="449723015"/>
                    </a:ext>
                  </a:extLst>
                </a:gridCol>
                <a:gridCol w="286172">
                  <a:extLst>
                    <a:ext uri="{9D8B030D-6E8A-4147-A177-3AD203B41FA5}">
                      <a16:colId xmlns:a16="http://schemas.microsoft.com/office/drawing/2014/main" val="4129464121"/>
                    </a:ext>
                  </a:extLst>
                </a:gridCol>
                <a:gridCol w="367935">
                  <a:extLst>
                    <a:ext uri="{9D8B030D-6E8A-4147-A177-3AD203B41FA5}">
                      <a16:colId xmlns:a16="http://schemas.microsoft.com/office/drawing/2014/main" val="1496449699"/>
                    </a:ext>
                  </a:extLst>
                </a:gridCol>
                <a:gridCol w="603005">
                  <a:extLst>
                    <a:ext uri="{9D8B030D-6E8A-4147-A177-3AD203B41FA5}">
                      <a16:colId xmlns:a16="http://schemas.microsoft.com/office/drawing/2014/main" val="1049282932"/>
                    </a:ext>
                  </a:extLst>
                </a:gridCol>
                <a:gridCol w="708616">
                  <a:extLst>
                    <a:ext uri="{9D8B030D-6E8A-4147-A177-3AD203B41FA5}">
                      <a16:colId xmlns:a16="http://schemas.microsoft.com/office/drawing/2014/main" val="2124320973"/>
                    </a:ext>
                  </a:extLst>
                </a:gridCol>
              </a:tblGrid>
              <a:tr h="159191"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9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746068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9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138016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7488105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8779548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7989532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176023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985673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######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745328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55764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744334"/>
                  </a:ext>
                </a:extLst>
              </a:tr>
              <a:tr h="159191">
                <a:tc>
                  <a:txBody>
                    <a:bodyPr/>
                    <a:lstStyle/>
                    <a:p>
                      <a:pPr algn="l" fontAlgn="ctr"/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344858"/>
                  </a:ext>
                </a:extLst>
              </a:tr>
              <a:tr h="169140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9169021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71F5D57D-4CAA-964D-ADF3-D48B05E68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766704"/>
              </p:ext>
            </p:extLst>
          </p:nvPr>
        </p:nvGraphicFramePr>
        <p:xfrm>
          <a:off x="4969509" y="2364006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3102183285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905142375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672709120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399807579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1098245646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4292881870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2528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60-65 UHD smart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0853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928998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44119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048988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88154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22128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92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22476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333">
            <a:off x="371000" y="-69238"/>
            <a:ext cx="4876800" cy="48768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65"/>
          <a:stretch/>
        </p:blipFill>
        <p:spPr>
          <a:xfrm>
            <a:off x="0" y="529383"/>
            <a:ext cx="6461013" cy="63286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99704" y="5423443"/>
            <a:ext cx="2555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36035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088813" y="0"/>
            <a:ext cx="1103187" cy="3385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22-24 Base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05E5F98-A36D-CD4F-AC9F-0A03B043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9FA52BF7-BFD0-8D48-BD11-6870B28CFF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251981"/>
              </p:ext>
            </p:extLst>
          </p:nvPr>
        </p:nvGraphicFramePr>
        <p:xfrm>
          <a:off x="5473699" y="762000"/>
          <a:ext cx="6718301" cy="8763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1456509601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227698463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404412342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699537550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616223801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3367239069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3858901939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0353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Base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&lt;=3499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23769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Base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&gt;=3500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&lt;=4499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81672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Base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 4500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11916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6791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160808" y="0"/>
            <a:ext cx="1111202" cy="3385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22-24 Base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F52C638-AED9-4842-9530-C462C2AA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6536"/>
            <a:ext cx="12192000" cy="2541464"/>
          </a:xfrm>
          <a:prstGeom prst="rect">
            <a:avLst/>
          </a:prstGeom>
        </p:spPr>
      </p:pic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BFC46399-8894-104B-9FBD-010C11DAD5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5249045"/>
              </p:ext>
            </p:extLst>
          </p:nvPr>
        </p:nvGraphicFramePr>
        <p:xfrm>
          <a:off x="0" y="0"/>
          <a:ext cx="10481309" cy="2137407"/>
        </p:xfrm>
        <a:graphic>
          <a:graphicData uri="http://schemas.openxmlformats.org/drawingml/2006/table">
            <a:tbl>
              <a:tblPr/>
              <a:tblGrid>
                <a:gridCol w="1547104">
                  <a:extLst>
                    <a:ext uri="{9D8B030D-6E8A-4147-A177-3AD203B41FA5}">
                      <a16:colId xmlns:a16="http://schemas.microsoft.com/office/drawing/2014/main" val="109291655"/>
                    </a:ext>
                  </a:extLst>
                </a:gridCol>
                <a:gridCol w="949359">
                  <a:extLst>
                    <a:ext uri="{9D8B030D-6E8A-4147-A177-3AD203B41FA5}">
                      <a16:colId xmlns:a16="http://schemas.microsoft.com/office/drawing/2014/main" val="1636265730"/>
                    </a:ext>
                  </a:extLst>
                </a:gridCol>
                <a:gridCol w="818303">
                  <a:extLst>
                    <a:ext uri="{9D8B030D-6E8A-4147-A177-3AD203B41FA5}">
                      <a16:colId xmlns:a16="http://schemas.microsoft.com/office/drawing/2014/main" val="37602425"/>
                    </a:ext>
                  </a:extLst>
                </a:gridCol>
                <a:gridCol w="818303">
                  <a:extLst>
                    <a:ext uri="{9D8B030D-6E8A-4147-A177-3AD203B41FA5}">
                      <a16:colId xmlns:a16="http://schemas.microsoft.com/office/drawing/2014/main" val="1329537921"/>
                    </a:ext>
                  </a:extLst>
                </a:gridCol>
                <a:gridCol w="719211">
                  <a:extLst>
                    <a:ext uri="{9D8B030D-6E8A-4147-A177-3AD203B41FA5}">
                      <a16:colId xmlns:a16="http://schemas.microsoft.com/office/drawing/2014/main" val="3204500241"/>
                    </a:ext>
                  </a:extLst>
                </a:gridCol>
                <a:gridCol w="719211">
                  <a:extLst>
                    <a:ext uri="{9D8B030D-6E8A-4147-A177-3AD203B41FA5}">
                      <a16:colId xmlns:a16="http://schemas.microsoft.com/office/drawing/2014/main" val="2004403832"/>
                    </a:ext>
                  </a:extLst>
                </a:gridCol>
                <a:gridCol w="664871">
                  <a:extLst>
                    <a:ext uri="{9D8B030D-6E8A-4147-A177-3AD203B41FA5}">
                      <a16:colId xmlns:a16="http://schemas.microsoft.com/office/drawing/2014/main" val="3699972160"/>
                    </a:ext>
                  </a:extLst>
                </a:gridCol>
                <a:gridCol w="719211">
                  <a:extLst>
                    <a:ext uri="{9D8B030D-6E8A-4147-A177-3AD203B41FA5}">
                      <a16:colId xmlns:a16="http://schemas.microsoft.com/office/drawing/2014/main" val="365770101"/>
                    </a:ext>
                  </a:extLst>
                </a:gridCol>
                <a:gridCol w="664871">
                  <a:extLst>
                    <a:ext uri="{9D8B030D-6E8A-4147-A177-3AD203B41FA5}">
                      <a16:colId xmlns:a16="http://schemas.microsoft.com/office/drawing/2014/main" val="39068516"/>
                    </a:ext>
                  </a:extLst>
                </a:gridCol>
                <a:gridCol w="664871">
                  <a:extLst>
                    <a:ext uri="{9D8B030D-6E8A-4147-A177-3AD203B41FA5}">
                      <a16:colId xmlns:a16="http://schemas.microsoft.com/office/drawing/2014/main" val="2592049882"/>
                    </a:ext>
                  </a:extLst>
                </a:gridCol>
                <a:gridCol w="623317">
                  <a:extLst>
                    <a:ext uri="{9D8B030D-6E8A-4147-A177-3AD203B41FA5}">
                      <a16:colId xmlns:a16="http://schemas.microsoft.com/office/drawing/2014/main" val="836415040"/>
                    </a:ext>
                  </a:extLst>
                </a:gridCol>
                <a:gridCol w="930181">
                  <a:extLst>
                    <a:ext uri="{9D8B030D-6E8A-4147-A177-3AD203B41FA5}">
                      <a16:colId xmlns:a16="http://schemas.microsoft.com/office/drawing/2014/main" val="3122187536"/>
                    </a:ext>
                  </a:extLst>
                </a:gridCol>
                <a:gridCol w="642496">
                  <a:extLst>
                    <a:ext uri="{9D8B030D-6E8A-4147-A177-3AD203B41FA5}">
                      <a16:colId xmlns:a16="http://schemas.microsoft.com/office/drawing/2014/main" val="1056867332"/>
                    </a:ext>
                  </a:extLst>
                </a:gridCol>
              </a:tblGrid>
              <a:tr h="191242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445071"/>
                  </a:ext>
                </a:extLst>
              </a:tr>
              <a:tr h="30373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091814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0705890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4222426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-10,3%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-7,7%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6067355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7,93%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7,30%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7,93%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7,30%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7,93%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7,30%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5779265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2718954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2864512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2718954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2864512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2718954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2864512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595016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-5304284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-94526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299611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337113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394100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340419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4999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975657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-6,3%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-3,3%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072917"/>
                  </a:ext>
                </a:extLst>
              </a:tr>
              <a:tr h="19124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-9,2%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66852"/>
                  </a:ext>
                </a:extLst>
              </a:tr>
              <a:tr h="19124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3 329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3 305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5 399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5 581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4 999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4 999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1,78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3605895"/>
                  </a:ext>
                </a:extLst>
              </a:tr>
            </a:tbl>
          </a:graphicData>
        </a:graphic>
      </p:graphicFrame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3D99AB5C-A9BC-3F43-924B-62DB2E99B7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233919"/>
              </p:ext>
            </p:extLst>
          </p:nvPr>
        </p:nvGraphicFramePr>
        <p:xfrm>
          <a:off x="0" y="2255421"/>
          <a:ext cx="3326130" cy="1943100"/>
        </p:xfrm>
        <a:graphic>
          <a:graphicData uri="http://schemas.openxmlformats.org/drawingml/2006/table">
            <a:tbl>
              <a:tblPr/>
              <a:tblGrid>
                <a:gridCol w="1109712">
                  <a:extLst>
                    <a:ext uri="{9D8B030D-6E8A-4147-A177-3AD203B41FA5}">
                      <a16:colId xmlns:a16="http://schemas.microsoft.com/office/drawing/2014/main" val="1933122651"/>
                    </a:ext>
                  </a:extLst>
                </a:gridCol>
                <a:gridCol w="324794">
                  <a:extLst>
                    <a:ext uri="{9D8B030D-6E8A-4147-A177-3AD203B41FA5}">
                      <a16:colId xmlns:a16="http://schemas.microsoft.com/office/drawing/2014/main" val="2411766436"/>
                    </a:ext>
                  </a:extLst>
                </a:gridCol>
                <a:gridCol w="324794">
                  <a:extLst>
                    <a:ext uri="{9D8B030D-6E8A-4147-A177-3AD203B41FA5}">
                      <a16:colId xmlns:a16="http://schemas.microsoft.com/office/drawing/2014/main" val="1916732590"/>
                    </a:ext>
                  </a:extLst>
                </a:gridCol>
                <a:gridCol w="409000">
                  <a:extLst>
                    <a:ext uri="{9D8B030D-6E8A-4147-A177-3AD203B41FA5}">
                      <a16:colId xmlns:a16="http://schemas.microsoft.com/office/drawing/2014/main" val="529615633"/>
                    </a:ext>
                  </a:extLst>
                </a:gridCol>
                <a:gridCol w="532301">
                  <a:extLst>
                    <a:ext uri="{9D8B030D-6E8A-4147-A177-3AD203B41FA5}">
                      <a16:colId xmlns:a16="http://schemas.microsoft.com/office/drawing/2014/main" val="3029906396"/>
                    </a:ext>
                  </a:extLst>
                </a:gridCol>
                <a:gridCol w="625529">
                  <a:extLst>
                    <a:ext uri="{9D8B030D-6E8A-4147-A177-3AD203B41FA5}">
                      <a16:colId xmlns:a16="http://schemas.microsoft.com/office/drawing/2014/main" val="2928635851"/>
                    </a:ext>
                  </a:extLst>
                </a:gridCol>
              </a:tblGrid>
              <a:tr h="116695"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267757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739554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234345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6770309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2934230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8236967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233043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621622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186469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278006"/>
                  </a:ext>
                </a:extLst>
              </a:tr>
              <a:tr h="116695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616967"/>
                  </a:ext>
                </a:extLst>
              </a:tr>
              <a:tr h="12398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424675"/>
                  </a:ext>
                </a:extLst>
              </a:tr>
            </a:tbl>
          </a:graphicData>
        </a:graphic>
      </p:graphicFrame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5BEE3EAC-403E-9647-ADFC-6C5ED118F4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2840314"/>
              </p:ext>
            </p:extLst>
          </p:nvPr>
        </p:nvGraphicFramePr>
        <p:xfrm>
          <a:off x="4969509" y="2255421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3336171595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312749222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540981601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773418120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3340051220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845789668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897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Base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1 255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4735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47380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93825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864169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39232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64893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7632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112858" y="0"/>
            <a:ext cx="1079142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22-24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382C621-9538-B34A-933D-8BF9CDCFC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A6059171-AD18-2C45-979D-5A8852EED2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634917"/>
              </p:ext>
            </p:extLst>
          </p:nvPr>
        </p:nvGraphicFramePr>
        <p:xfrm>
          <a:off x="5473699" y="762000"/>
          <a:ext cx="6718301" cy="8763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3123985097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171116555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800472156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03495576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888860171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3325199512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86158152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23541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&lt;=4999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08503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&gt;=5000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&lt;=5999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161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37,8%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882711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&gt;=6000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0463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8037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101637" y="0"/>
            <a:ext cx="1090363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22-24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717023-4B03-CF45-8BD5-42C2D3DD4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6536"/>
            <a:ext cx="12192000" cy="2541464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1A9A874E-446C-094E-9083-55DE5B2A1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490752"/>
              </p:ext>
            </p:extLst>
          </p:nvPr>
        </p:nvGraphicFramePr>
        <p:xfrm>
          <a:off x="0" y="0"/>
          <a:ext cx="10401299" cy="2137407"/>
        </p:xfrm>
        <a:graphic>
          <a:graphicData uri="http://schemas.openxmlformats.org/drawingml/2006/table">
            <a:tbl>
              <a:tblPr/>
              <a:tblGrid>
                <a:gridCol w="1535294">
                  <a:extLst>
                    <a:ext uri="{9D8B030D-6E8A-4147-A177-3AD203B41FA5}">
                      <a16:colId xmlns:a16="http://schemas.microsoft.com/office/drawing/2014/main" val="3757209986"/>
                    </a:ext>
                  </a:extLst>
                </a:gridCol>
                <a:gridCol w="942112">
                  <a:extLst>
                    <a:ext uri="{9D8B030D-6E8A-4147-A177-3AD203B41FA5}">
                      <a16:colId xmlns:a16="http://schemas.microsoft.com/office/drawing/2014/main" val="1270802513"/>
                    </a:ext>
                  </a:extLst>
                </a:gridCol>
                <a:gridCol w="812056">
                  <a:extLst>
                    <a:ext uri="{9D8B030D-6E8A-4147-A177-3AD203B41FA5}">
                      <a16:colId xmlns:a16="http://schemas.microsoft.com/office/drawing/2014/main" val="2336974388"/>
                    </a:ext>
                  </a:extLst>
                </a:gridCol>
                <a:gridCol w="812056">
                  <a:extLst>
                    <a:ext uri="{9D8B030D-6E8A-4147-A177-3AD203B41FA5}">
                      <a16:colId xmlns:a16="http://schemas.microsoft.com/office/drawing/2014/main" val="1841204073"/>
                    </a:ext>
                  </a:extLst>
                </a:gridCol>
                <a:gridCol w="713721">
                  <a:extLst>
                    <a:ext uri="{9D8B030D-6E8A-4147-A177-3AD203B41FA5}">
                      <a16:colId xmlns:a16="http://schemas.microsoft.com/office/drawing/2014/main" val="2607725071"/>
                    </a:ext>
                  </a:extLst>
                </a:gridCol>
                <a:gridCol w="713721">
                  <a:extLst>
                    <a:ext uri="{9D8B030D-6E8A-4147-A177-3AD203B41FA5}">
                      <a16:colId xmlns:a16="http://schemas.microsoft.com/office/drawing/2014/main" val="3240138788"/>
                    </a:ext>
                  </a:extLst>
                </a:gridCol>
                <a:gridCol w="659796">
                  <a:extLst>
                    <a:ext uri="{9D8B030D-6E8A-4147-A177-3AD203B41FA5}">
                      <a16:colId xmlns:a16="http://schemas.microsoft.com/office/drawing/2014/main" val="4203637733"/>
                    </a:ext>
                  </a:extLst>
                </a:gridCol>
                <a:gridCol w="713721">
                  <a:extLst>
                    <a:ext uri="{9D8B030D-6E8A-4147-A177-3AD203B41FA5}">
                      <a16:colId xmlns:a16="http://schemas.microsoft.com/office/drawing/2014/main" val="343734567"/>
                    </a:ext>
                  </a:extLst>
                </a:gridCol>
                <a:gridCol w="659796">
                  <a:extLst>
                    <a:ext uri="{9D8B030D-6E8A-4147-A177-3AD203B41FA5}">
                      <a16:colId xmlns:a16="http://schemas.microsoft.com/office/drawing/2014/main" val="3497432317"/>
                    </a:ext>
                  </a:extLst>
                </a:gridCol>
                <a:gridCol w="659796">
                  <a:extLst>
                    <a:ext uri="{9D8B030D-6E8A-4147-A177-3AD203B41FA5}">
                      <a16:colId xmlns:a16="http://schemas.microsoft.com/office/drawing/2014/main" val="3521139167"/>
                    </a:ext>
                  </a:extLst>
                </a:gridCol>
                <a:gridCol w="618559">
                  <a:extLst>
                    <a:ext uri="{9D8B030D-6E8A-4147-A177-3AD203B41FA5}">
                      <a16:colId xmlns:a16="http://schemas.microsoft.com/office/drawing/2014/main" val="3192966317"/>
                    </a:ext>
                  </a:extLst>
                </a:gridCol>
                <a:gridCol w="923080">
                  <a:extLst>
                    <a:ext uri="{9D8B030D-6E8A-4147-A177-3AD203B41FA5}">
                      <a16:colId xmlns:a16="http://schemas.microsoft.com/office/drawing/2014/main" val="85394166"/>
                    </a:ext>
                  </a:extLst>
                </a:gridCol>
                <a:gridCol w="637591">
                  <a:extLst>
                    <a:ext uri="{9D8B030D-6E8A-4147-A177-3AD203B41FA5}">
                      <a16:colId xmlns:a16="http://schemas.microsoft.com/office/drawing/2014/main" val="1649813414"/>
                    </a:ext>
                  </a:extLst>
                </a:gridCol>
              </a:tblGrid>
              <a:tr h="191242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411291"/>
                  </a:ext>
                </a:extLst>
              </a:tr>
              <a:tr h="303737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202654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9885579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-3227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750786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-17,7%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-19,7%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065222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4,76%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4,80%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4,76%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4,80%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4,76%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4,80%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185827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2660984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3022509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2660984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3022509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2660984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3022509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8319901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-8494287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-308402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555278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838728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1621766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1567233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565978"/>
                  </a:ext>
                </a:extLst>
              </a:tr>
              <a:tr h="17999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-9,0%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20,9%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27,7%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60,9%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51,9%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236155"/>
                  </a:ext>
                </a:extLst>
              </a:tr>
              <a:tr h="19124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2,45%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2,45%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2,45%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2914638"/>
                  </a:ext>
                </a:extLst>
              </a:tr>
              <a:tr h="191242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5 141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5 022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5 962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5 936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1,00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1,18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274730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91998E02-ED7E-CD46-AE68-2525460CF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847696"/>
              </p:ext>
            </p:extLst>
          </p:nvPr>
        </p:nvGraphicFramePr>
        <p:xfrm>
          <a:off x="0" y="2203450"/>
          <a:ext cx="3611880" cy="2014220"/>
        </p:xfrm>
        <a:graphic>
          <a:graphicData uri="http://schemas.openxmlformats.org/drawingml/2006/table">
            <a:tbl>
              <a:tblPr/>
              <a:tblGrid>
                <a:gridCol w="1205048">
                  <a:extLst>
                    <a:ext uri="{9D8B030D-6E8A-4147-A177-3AD203B41FA5}">
                      <a16:colId xmlns:a16="http://schemas.microsoft.com/office/drawing/2014/main" val="3909132011"/>
                    </a:ext>
                  </a:extLst>
                </a:gridCol>
                <a:gridCol w="352697">
                  <a:extLst>
                    <a:ext uri="{9D8B030D-6E8A-4147-A177-3AD203B41FA5}">
                      <a16:colId xmlns:a16="http://schemas.microsoft.com/office/drawing/2014/main" val="1122326858"/>
                    </a:ext>
                  </a:extLst>
                </a:gridCol>
                <a:gridCol w="352697">
                  <a:extLst>
                    <a:ext uri="{9D8B030D-6E8A-4147-A177-3AD203B41FA5}">
                      <a16:colId xmlns:a16="http://schemas.microsoft.com/office/drawing/2014/main" val="3834756841"/>
                    </a:ext>
                  </a:extLst>
                </a:gridCol>
                <a:gridCol w="444137">
                  <a:extLst>
                    <a:ext uri="{9D8B030D-6E8A-4147-A177-3AD203B41FA5}">
                      <a16:colId xmlns:a16="http://schemas.microsoft.com/office/drawing/2014/main" val="1956381877"/>
                    </a:ext>
                  </a:extLst>
                </a:gridCol>
                <a:gridCol w="578032">
                  <a:extLst>
                    <a:ext uri="{9D8B030D-6E8A-4147-A177-3AD203B41FA5}">
                      <a16:colId xmlns:a16="http://schemas.microsoft.com/office/drawing/2014/main" val="1712741360"/>
                    </a:ext>
                  </a:extLst>
                </a:gridCol>
                <a:gridCol w="679269">
                  <a:extLst>
                    <a:ext uri="{9D8B030D-6E8A-4147-A177-3AD203B41FA5}">
                      <a16:colId xmlns:a16="http://schemas.microsoft.com/office/drawing/2014/main" val="3880826489"/>
                    </a:ext>
                  </a:extLst>
                </a:gridCol>
              </a:tblGrid>
              <a:tr h="166982"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461074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384770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4053187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9748640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946298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2676568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502206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895500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5425041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0833881"/>
                  </a:ext>
                </a:extLst>
              </a:tr>
              <a:tr h="166982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264878"/>
                  </a:ext>
                </a:extLst>
              </a:tr>
              <a:tr h="17741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3572259"/>
                  </a:ext>
                </a:extLst>
              </a:tr>
            </a:tbl>
          </a:graphicData>
        </a:graphic>
      </p:graphicFrame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EAF71AFC-D867-A243-BE10-544D8A229D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548436"/>
              </p:ext>
            </p:extLst>
          </p:nvPr>
        </p:nvGraphicFramePr>
        <p:xfrm>
          <a:off x="4889499" y="2185670"/>
          <a:ext cx="5511800" cy="20320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4040818800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483113700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114565896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742763121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2874458806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812437719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17364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&lt;=24 Smart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1 812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2 340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67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7256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308783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5326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86319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590067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9828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23648" y="0"/>
            <a:ext cx="1252266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28-32 HD Base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D294A51-FF24-254E-8B2C-619CDF482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FB6B4D2C-F7C0-7D49-ACEB-B8FD2496F8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84301"/>
              </p:ext>
            </p:extLst>
          </p:nvPr>
        </p:nvGraphicFramePr>
        <p:xfrm>
          <a:off x="5473699" y="762000"/>
          <a:ext cx="6718301" cy="8763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579933592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123016874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2978954101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335849717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709048692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2062983898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822166958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8295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Base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&lt;=4199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705419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Base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&gt;=4200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&lt;=4999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38,7%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873950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Base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 5000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1726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40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928513" y="0"/>
            <a:ext cx="1263487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28-32 HD Base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DF7832D-1224-9D4A-A97D-5843DB787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6536"/>
            <a:ext cx="12192000" cy="2541464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11F8D337-4A84-454F-8862-955B50F70B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5241039"/>
              </p:ext>
            </p:extLst>
          </p:nvPr>
        </p:nvGraphicFramePr>
        <p:xfrm>
          <a:off x="1" y="0"/>
          <a:ext cx="10344151" cy="2183127"/>
        </p:xfrm>
        <a:graphic>
          <a:graphicData uri="http://schemas.openxmlformats.org/drawingml/2006/table">
            <a:tbl>
              <a:tblPr/>
              <a:tblGrid>
                <a:gridCol w="1526858">
                  <a:extLst>
                    <a:ext uri="{9D8B030D-6E8A-4147-A177-3AD203B41FA5}">
                      <a16:colId xmlns:a16="http://schemas.microsoft.com/office/drawing/2014/main" val="3511476987"/>
                    </a:ext>
                  </a:extLst>
                </a:gridCol>
                <a:gridCol w="936936">
                  <a:extLst>
                    <a:ext uri="{9D8B030D-6E8A-4147-A177-3AD203B41FA5}">
                      <a16:colId xmlns:a16="http://schemas.microsoft.com/office/drawing/2014/main" val="1088071019"/>
                    </a:ext>
                  </a:extLst>
                </a:gridCol>
                <a:gridCol w="807594">
                  <a:extLst>
                    <a:ext uri="{9D8B030D-6E8A-4147-A177-3AD203B41FA5}">
                      <a16:colId xmlns:a16="http://schemas.microsoft.com/office/drawing/2014/main" val="1684508508"/>
                    </a:ext>
                  </a:extLst>
                </a:gridCol>
                <a:gridCol w="807594">
                  <a:extLst>
                    <a:ext uri="{9D8B030D-6E8A-4147-A177-3AD203B41FA5}">
                      <a16:colId xmlns:a16="http://schemas.microsoft.com/office/drawing/2014/main" val="2991060764"/>
                    </a:ext>
                  </a:extLst>
                </a:gridCol>
                <a:gridCol w="709800">
                  <a:extLst>
                    <a:ext uri="{9D8B030D-6E8A-4147-A177-3AD203B41FA5}">
                      <a16:colId xmlns:a16="http://schemas.microsoft.com/office/drawing/2014/main" val="1153904005"/>
                    </a:ext>
                  </a:extLst>
                </a:gridCol>
                <a:gridCol w="709800">
                  <a:extLst>
                    <a:ext uri="{9D8B030D-6E8A-4147-A177-3AD203B41FA5}">
                      <a16:colId xmlns:a16="http://schemas.microsoft.com/office/drawing/2014/main" val="3786491425"/>
                    </a:ext>
                  </a:extLst>
                </a:gridCol>
                <a:gridCol w="656171">
                  <a:extLst>
                    <a:ext uri="{9D8B030D-6E8A-4147-A177-3AD203B41FA5}">
                      <a16:colId xmlns:a16="http://schemas.microsoft.com/office/drawing/2014/main" val="3971334441"/>
                    </a:ext>
                  </a:extLst>
                </a:gridCol>
                <a:gridCol w="709800">
                  <a:extLst>
                    <a:ext uri="{9D8B030D-6E8A-4147-A177-3AD203B41FA5}">
                      <a16:colId xmlns:a16="http://schemas.microsoft.com/office/drawing/2014/main" val="3245833842"/>
                    </a:ext>
                  </a:extLst>
                </a:gridCol>
                <a:gridCol w="656171">
                  <a:extLst>
                    <a:ext uri="{9D8B030D-6E8A-4147-A177-3AD203B41FA5}">
                      <a16:colId xmlns:a16="http://schemas.microsoft.com/office/drawing/2014/main" val="1047236386"/>
                    </a:ext>
                  </a:extLst>
                </a:gridCol>
                <a:gridCol w="656171">
                  <a:extLst>
                    <a:ext uri="{9D8B030D-6E8A-4147-A177-3AD203B41FA5}">
                      <a16:colId xmlns:a16="http://schemas.microsoft.com/office/drawing/2014/main" val="2978988450"/>
                    </a:ext>
                  </a:extLst>
                </a:gridCol>
                <a:gridCol w="615160">
                  <a:extLst>
                    <a:ext uri="{9D8B030D-6E8A-4147-A177-3AD203B41FA5}">
                      <a16:colId xmlns:a16="http://schemas.microsoft.com/office/drawing/2014/main" val="1674438736"/>
                    </a:ext>
                  </a:extLst>
                </a:gridCol>
                <a:gridCol w="918008">
                  <a:extLst>
                    <a:ext uri="{9D8B030D-6E8A-4147-A177-3AD203B41FA5}">
                      <a16:colId xmlns:a16="http://schemas.microsoft.com/office/drawing/2014/main" val="2972673224"/>
                    </a:ext>
                  </a:extLst>
                </a:gridCol>
                <a:gridCol w="634088">
                  <a:extLst>
                    <a:ext uri="{9D8B030D-6E8A-4147-A177-3AD203B41FA5}">
                      <a16:colId xmlns:a16="http://schemas.microsoft.com/office/drawing/2014/main" val="3845096709"/>
                    </a:ext>
                  </a:extLst>
                </a:gridCol>
              </a:tblGrid>
              <a:tr h="188583">
                <a:tc>
                  <a:txBody>
                    <a:bodyPr/>
                    <a:lstStyle/>
                    <a:p>
                      <a:pPr algn="l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Dynamics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690997"/>
                  </a:ext>
                </a:extLst>
              </a:tr>
              <a:tr h="299515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Brand;Market share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Target KIVI share in cluster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2019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shortage week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SAMSUNG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031951"/>
                  </a:ext>
                </a:extLst>
              </a:tr>
              <a:tr h="17749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370243"/>
                  </a:ext>
                </a:extLst>
              </a:tr>
              <a:tr h="17749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-1081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7858697"/>
                  </a:ext>
                </a:extLst>
              </a:tr>
              <a:tr h="17749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622678"/>
                  </a:ext>
                </a:extLst>
              </a:tr>
              <a:tr h="17749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Units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15,75%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13,76%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15,75%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13,76%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15,75%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13,76%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33663"/>
                  </a:ext>
                </a:extLst>
              </a:tr>
              <a:tr h="17749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7123612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7254925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7123612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7254925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7123612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7254925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020851"/>
                  </a:ext>
                </a:extLst>
              </a:tr>
              <a:tr h="241830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1401236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-225389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556244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548617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477022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724153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84429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94796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7060182"/>
                  </a:ext>
                </a:extLst>
              </a:tr>
              <a:tr h="188583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UAH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0,6%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-3,1%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869143"/>
                  </a:ext>
                </a:extLst>
              </a:tr>
              <a:tr h="188583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 Share UAH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6,55%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5,74%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6,55%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5,74%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6,55%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5,74%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-12,2%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6415582"/>
                  </a:ext>
                </a:extLst>
              </a:tr>
              <a:tr h="188583">
                <a:tc>
                  <a:txBody>
                    <a:bodyPr/>
                    <a:lstStyle/>
                    <a:p>
                      <a:pPr algn="l" fontAlgn="ctr"/>
                      <a:r>
                        <a:rPr lang="en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ASP/API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4 450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4 389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7 228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6 963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7 036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7 292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1,04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1,65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8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1,73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306328"/>
                  </a:ext>
                </a:extLst>
              </a:tr>
            </a:tbl>
          </a:graphicData>
        </a:graphic>
      </p:graphicFrame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BC21B9D-A575-374A-8DB7-F18D96C634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224109"/>
              </p:ext>
            </p:extLst>
          </p:nvPr>
        </p:nvGraphicFramePr>
        <p:xfrm>
          <a:off x="0" y="2281413"/>
          <a:ext cx="3680460" cy="2013424"/>
        </p:xfrm>
        <a:graphic>
          <a:graphicData uri="http://schemas.openxmlformats.org/drawingml/2006/table">
            <a:tbl>
              <a:tblPr/>
              <a:tblGrid>
                <a:gridCol w="1227929">
                  <a:extLst>
                    <a:ext uri="{9D8B030D-6E8A-4147-A177-3AD203B41FA5}">
                      <a16:colId xmlns:a16="http://schemas.microsoft.com/office/drawing/2014/main" val="2626923573"/>
                    </a:ext>
                  </a:extLst>
                </a:gridCol>
                <a:gridCol w="359394">
                  <a:extLst>
                    <a:ext uri="{9D8B030D-6E8A-4147-A177-3AD203B41FA5}">
                      <a16:colId xmlns:a16="http://schemas.microsoft.com/office/drawing/2014/main" val="1385516210"/>
                    </a:ext>
                  </a:extLst>
                </a:gridCol>
                <a:gridCol w="359394">
                  <a:extLst>
                    <a:ext uri="{9D8B030D-6E8A-4147-A177-3AD203B41FA5}">
                      <a16:colId xmlns:a16="http://schemas.microsoft.com/office/drawing/2014/main" val="2176392252"/>
                    </a:ext>
                  </a:extLst>
                </a:gridCol>
                <a:gridCol w="452570">
                  <a:extLst>
                    <a:ext uri="{9D8B030D-6E8A-4147-A177-3AD203B41FA5}">
                      <a16:colId xmlns:a16="http://schemas.microsoft.com/office/drawing/2014/main" val="3680293203"/>
                    </a:ext>
                  </a:extLst>
                </a:gridCol>
                <a:gridCol w="589007">
                  <a:extLst>
                    <a:ext uri="{9D8B030D-6E8A-4147-A177-3AD203B41FA5}">
                      <a16:colId xmlns:a16="http://schemas.microsoft.com/office/drawing/2014/main" val="4149723242"/>
                    </a:ext>
                  </a:extLst>
                </a:gridCol>
                <a:gridCol w="692166">
                  <a:extLst>
                    <a:ext uri="{9D8B030D-6E8A-4147-A177-3AD203B41FA5}">
                      <a16:colId xmlns:a16="http://schemas.microsoft.com/office/drawing/2014/main" val="2441051798"/>
                    </a:ext>
                  </a:extLst>
                </a:gridCol>
              </a:tblGrid>
              <a:tr h="166916"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0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об/дн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d-cs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3098599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935995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9612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Comfy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2305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Eldorado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594640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Foxtrot</a:t>
                      </a:r>
                    </a:p>
                  </a:txBody>
                  <a:tcPr marL="857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######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#ДЕЛ/0!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5947622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615915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681343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3333093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842133"/>
                  </a:ext>
                </a:extLst>
              </a:tr>
              <a:tr h="166916">
                <a:tc>
                  <a:txBody>
                    <a:bodyPr/>
                    <a:lstStyle/>
                    <a:p>
                      <a:pPr algn="l" fontAlgn="ctr"/>
                      <a:r>
                        <a:rPr lang="e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558578"/>
                  </a:ext>
                </a:extLst>
              </a:tr>
              <a:tr h="17734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Общий итог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8346172"/>
                  </a:ext>
                </a:extLst>
              </a:tr>
            </a:tbl>
          </a:graphicData>
        </a:graphic>
      </p:graphicFrame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644B716A-94AB-C44C-875E-07BEA83CE4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6209953"/>
              </p:ext>
            </p:extLst>
          </p:nvPr>
        </p:nvGraphicFramePr>
        <p:xfrm>
          <a:off x="4832352" y="2281413"/>
          <a:ext cx="5511800" cy="1828800"/>
        </p:xfrm>
        <a:graphic>
          <a:graphicData uri="http://schemas.openxmlformats.org/drawingml/2006/table">
            <a:tbl>
              <a:tblPr/>
              <a:tblGrid>
                <a:gridCol w="1190372">
                  <a:extLst>
                    <a:ext uri="{9D8B030D-6E8A-4147-A177-3AD203B41FA5}">
                      <a16:colId xmlns:a16="http://schemas.microsoft.com/office/drawing/2014/main" val="434862163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32477975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488544082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1915949442"/>
                    </a:ext>
                  </a:extLst>
                </a:gridCol>
                <a:gridCol w="1016248">
                  <a:extLst>
                    <a:ext uri="{9D8B030D-6E8A-4147-A177-3AD203B41FA5}">
                      <a16:colId xmlns:a16="http://schemas.microsoft.com/office/drawing/2014/main" val="70519016"/>
                    </a:ext>
                  </a:extLst>
                </a:gridCol>
                <a:gridCol w="826295">
                  <a:extLst>
                    <a:ext uri="{9D8B030D-6E8A-4147-A177-3AD203B41FA5}">
                      <a16:colId xmlns:a16="http://schemas.microsoft.com/office/drawing/2014/main" val="2898329108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BT Stock 22/07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Stock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weekly sales 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-2</a:t>
                      </a:r>
                      <a:r>
                        <a:rPr lang="ru-RU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" sz="10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" sz="10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33136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Base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1 258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1 258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10211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494230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46697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C&amp;C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35480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7656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Telecom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78663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 retail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8254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397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849966" y="-51019"/>
            <a:ext cx="1342034" cy="3077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Yu Gothic UI Semibold" panose="020B0700000000000000" pitchFamily="34" charset="-128"/>
                <a:cs typeface="MV Boli" panose="02000500030200090000" pitchFamily="2" charset="0"/>
              </a:rPr>
              <a:t>28-32 HD Smart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A16DDA3-EA0B-094F-882D-F8FEACF25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62000"/>
            <a:ext cx="12192000" cy="609600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D56DB3DD-EDE5-B041-8BE4-C950A05D3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59772"/>
              </p:ext>
            </p:extLst>
          </p:nvPr>
        </p:nvGraphicFramePr>
        <p:xfrm>
          <a:off x="5473698" y="762000"/>
          <a:ext cx="6718301" cy="876300"/>
        </p:xfrm>
        <a:graphic>
          <a:graphicData uri="http://schemas.openxmlformats.org/drawingml/2006/table">
            <a:tbl>
              <a:tblPr/>
              <a:tblGrid>
                <a:gridCol w="1168262">
                  <a:extLst>
                    <a:ext uri="{9D8B030D-6E8A-4147-A177-3AD203B41FA5}">
                      <a16:colId xmlns:a16="http://schemas.microsoft.com/office/drawing/2014/main" val="215164428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3574961949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53713603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1138996411"/>
                    </a:ext>
                  </a:extLst>
                </a:gridCol>
                <a:gridCol w="826332">
                  <a:extLst>
                    <a:ext uri="{9D8B030D-6E8A-4147-A177-3AD203B41FA5}">
                      <a16:colId xmlns:a16="http://schemas.microsoft.com/office/drawing/2014/main" val="4268374709"/>
                    </a:ext>
                  </a:extLst>
                </a:gridCol>
                <a:gridCol w="1054286">
                  <a:extLst>
                    <a:ext uri="{9D8B030D-6E8A-4147-A177-3AD203B41FA5}">
                      <a16:colId xmlns:a16="http://schemas.microsoft.com/office/drawing/2014/main" val="2483489923"/>
                    </a:ext>
                  </a:extLst>
                </a:gridCol>
                <a:gridCol w="1190425">
                  <a:extLst>
                    <a:ext uri="{9D8B030D-6E8A-4147-A177-3AD203B41FA5}">
                      <a16:colId xmlns:a16="http://schemas.microsoft.com/office/drawing/2014/main" val="2666171151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range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units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share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KIVI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Brand share in PR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0594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&lt;=5999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528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38,4%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70394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&gt;=6000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&lt;=6999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83,3%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252253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28-32 HD Smart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 7000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81378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5858684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DBB45655D998449BDF16A694734821" ma:contentTypeVersion="10" ma:contentTypeDescription="Create a new document." ma:contentTypeScope="" ma:versionID="e7f9187612e6f39bae062371fd73da19">
  <xsd:schema xmlns:xsd="http://www.w3.org/2001/XMLSchema" xmlns:xs="http://www.w3.org/2001/XMLSchema" xmlns:p="http://schemas.microsoft.com/office/2006/metadata/properties" xmlns:ns2="8e036b52-a1b4-4abf-80f8-3dbbc9c9de36" xmlns:ns3="fcd8fcf6-995b-40e8-8080-fe99382e5ac9" targetNamespace="http://schemas.microsoft.com/office/2006/metadata/properties" ma:root="true" ma:fieldsID="a4c102cb0f0afb0693d4b0518cc2a65b" ns2:_="" ns3:_="">
    <xsd:import namespace="8e036b52-a1b4-4abf-80f8-3dbbc9c9de36"/>
    <xsd:import namespace="fcd8fcf6-995b-40e8-8080-fe99382e5ac9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036b52-a1b4-4abf-80f8-3dbbc9c9de3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d8fcf6-995b-40e8-8080-fe99382e5a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A6AB39-1191-4B2F-B819-29CF7454B1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036b52-a1b4-4abf-80f8-3dbbc9c9de36"/>
    <ds:schemaRef ds:uri="fcd8fcf6-995b-40e8-8080-fe99382e5ac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8ED0FF6-577B-4F4D-9216-8F9AC2FABB4A}">
  <ds:schemaRefs>
    <ds:schemaRef ds:uri="http://schemas.microsoft.com/office/infopath/2007/PartnerControls"/>
    <ds:schemaRef ds:uri="http://www.w3.org/XML/1998/namespace"/>
    <ds:schemaRef ds:uri="http://purl.org/dc/elements/1.1/"/>
    <ds:schemaRef ds:uri="http://purl.org/dc/dcmitype/"/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openxmlformats.org/package/2006/metadata/core-properties"/>
    <ds:schemaRef ds:uri="fcd8fcf6-995b-40e8-8080-fe99382e5ac9"/>
    <ds:schemaRef ds:uri="8e036b52-a1b4-4abf-80f8-3dbbc9c9de36"/>
  </ds:schemaRefs>
</ds:datastoreItem>
</file>

<file path=customXml/itemProps3.xml><?xml version="1.0" encoding="utf-8"?>
<ds:datastoreItem xmlns:ds="http://schemas.openxmlformats.org/officeDocument/2006/customXml" ds:itemID="{2874F579-1D49-4704-9C1D-44EA5362CE1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15545</TotalTime>
  <Words>4976</Words>
  <Application>Microsoft Office PowerPoint</Application>
  <PresentationFormat>Widescreen</PresentationFormat>
  <Paragraphs>3479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Yu Gothic UI Semibold</vt:lpstr>
      <vt:lpstr>Arial</vt:lpstr>
      <vt:lpstr>Calibri</vt:lpstr>
      <vt:lpstr>Calibri Light</vt:lpstr>
      <vt:lpstr>MV Boli</vt:lpstr>
      <vt:lpstr>Wingdings 2</vt:lpstr>
      <vt:lpstr>HDOfficeLightV0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Samoylenko Vadym</cp:lastModifiedBy>
  <cp:revision>850</cp:revision>
  <dcterms:created xsi:type="dcterms:W3CDTF">2017-10-18T13:59:57Z</dcterms:created>
  <dcterms:modified xsi:type="dcterms:W3CDTF">2019-08-22T08:54:27Z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0x010100ABDBB45655D998449BDF16A694734821</vt:lpwstr>
  </property>
</Properties>
</file>